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67" r:id="rId6"/>
    <p:sldId id="259" r:id="rId7"/>
    <p:sldId id="269" r:id="rId8"/>
    <p:sldId id="260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61" r:id="rId17"/>
    <p:sldId id="262" r:id="rId18"/>
    <p:sldId id="277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A3A3"/>
    <a:srgbClr val="6D6D6D"/>
    <a:srgbClr val="EBF2F2"/>
    <a:srgbClr val="1EAEB3"/>
    <a:srgbClr val="808080"/>
    <a:srgbClr val="DEE7E7"/>
    <a:srgbClr val="ABABAB"/>
    <a:srgbClr val="C9C9C9"/>
    <a:srgbClr val="666666"/>
    <a:srgbClr val="FA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CDB78-7CC7-4715-8332-5982D636242F}" v="1451" dt="2020-11-25T14:59:07.234"/>
    <p1510:client id="{0E7E31AB-7869-4916-9C20-FB9C0C8D8499}" v="107" dt="2020-11-26T03:28:47.829"/>
    <p1510:client id="{3A62863C-5337-44AA-8584-AA811714BF43}" v="189" dt="2020-11-26T12:24:05.523"/>
    <p1510:client id="{3DA539EB-2644-48CD-A26E-441F85C7A9A7}" v="25" dt="2020-11-25T15:15:04.273"/>
    <p1510:client id="{74EA2DD4-3F74-4B27-9CAF-9C60440FE25C}" v="996" dt="2020-11-26T14:24:48.947"/>
    <p1510:client id="{8B08BAAD-AD83-48AF-85D5-2B8775D01A5F}" v="2438" dt="2020-11-27T14:54:03.972"/>
    <p1510:client id="{9F4FEEC8-AB63-489B-859E-FEE49DE8F67E}" v="90" dt="2020-11-26T12:50:36.484"/>
    <p1510:client id="{A5CF0455-020C-409B-8A88-05CF4312EC17}" v="1" dt="2020-11-28T09:11:00.252"/>
    <p1510:client id="{B6A900EA-86FA-4D75-8596-A1A19250553D}" v="828" dt="2020-11-26T04:19:09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배 준범" userId="323a8f37f192d877" providerId="Windows Live" clId="Web-{B6A900EA-86FA-4D75-8596-A1A19250553D}"/>
    <pc:docChg chg="addSld modSld">
      <pc:chgData name="배 준범" userId="323a8f37f192d877" providerId="Windows Live" clId="Web-{B6A900EA-86FA-4D75-8596-A1A19250553D}" dt="2020-11-26T04:19:09.802" v="810"/>
      <pc:docMkLst>
        <pc:docMk/>
      </pc:docMkLst>
      <pc:sldChg chg="modSp">
        <pc:chgData name="배 준범" userId="323a8f37f192d877" providerId="Windows Live" clId="Web-{B6A900EA-86FA-4D75-8596-A1A19250553D}" dt="2020-11-26T03:32:34.318" v="66"/>
        <pc:sldMkLst>
          <pc:docMk/>
          <pc:sldMk cId="0" sldId="259"/>
        </pc:sldMkLst>
        <pc:spChg chg="mod">
          <ac:chgData name="배 준범" userId="323a8f37f192d877" providerId="Windows Live" clId="Web-{B6A900EA-86FA-4D75-8596-A1A19250553D}" dt="2020-11-26T03:32:25.958" v="64"/>
          <ac:spMkLst>
            <pc:docMk/>
            <pc:sldMk cId="0" sldId="259"/>
            <ac:spMk id="14" creationId="{00000000-0000-0000-0000-000000000000}"/>
          </ac:spMkLst>
        </pc:spChg>
        <pc:spChg chg="mod">
          <ac:chgData name="배 준범" userId="323a8f37f192d877" providerId="Windows Live" clId="Web-{B6A900EA-86FA-4D75-8596-A1A19250553D}" dt="2020-11-26T03:32:31.099" v="65"/>
          <ac:spMkLst>
            <pc:docMk/>
            <pc:sldMk cId="0" sldId="259"/>
            <ac:spMk id="16" creationId="{00000000-0000-0000-0000-000000000000}"/>
          </ac:spMkLst>
        </pc:spChg>
        <pc:spChg chg="mod">
          <ac:chgData name="배 준범" userId="323a8f37f192d877" providerId="Windows Live" clId="Web-{B6A900EA-86FA-4D75-8596-A1A19250553D}" dt="2020-11-26T03:32:34.318" v="66"/>
          <ac:spMkLst>
            <pc:docMk/>
            <pc:sldMk cId="0" sldId="259"/>
            <ac:spMk id="18" creationId="{00000000-0000-0000-0000-000000000000}"/>
          </ac:spMkLst>
        </pc:spChg>
      </pc:sldChg>
      <pc:sldChg chg="addSp delSp modSp">
        <pc:chgData name="배 준범" userId="323a8f37f192d877" providerId="Windows Live" clId="Web-{B6A900EA-86FA-4D75-8596-A1A19250553D}" dt="2020-11-26T04:08:23.275" v="809" actId="20577"/>
        <pc:sldMkLst>
          <pc:docMk/>
          <pc:sldMk cId="0" sldId="260"/>
        </pc:sldMkLst>
        <pc:spChg chg="add">
          <ac:chgData name="배 준범" userId="323a8f37f192d877" providerId="Windows Live" clId="Web-{B6A900EA-86FA-4D75-8596-A1A19250553D}" dt="2020-11-26T04:05:37.420" v="744"/>
          <ac:spMkLst>
            <pc:docMk/>
            <pc:sldMk cId="0" sldId="260"/>
            <ac:spMk id="5" creationId="{9FB827FF-C9C2-4647-80F3-0319D86C1237}"/>
          </ac:spMkLst>
        </pc:spChg>
        <pc:spChg chg="del">
          <ac:chgData name="배 준범" userId="323a8f37f192d877" providerId="Windows Live" clId="Web-{B6A900EA-86FA-4D75-8596-A1A19250553D}" dt="2020-11-26T04:05:39.889" v="745"/>
          <ac:spMkLst>
            <pc:docMk/>
            <pc:sldMk cId="0" sldId="260"/>
            <ac:spMk id="9" creationId="{00000000-0000-0000-0000-000000000000}"/>
          </ac:spMkLst>
        </pc:spChg>
        <pc:spChg chg="mod">
          <ac:chgData name="배 준범" userId="323a8f37f192d877" providerId="Windows Live" clId="Web-{B6A900EA-86FA-4D75-8596-A1A19250553D}" dt="2020-11-26T03:37:46.808" v="197"/>
          <ac:spMkLst>
            <pc:docMk/>
            <pc:sldMk cId="0" sldId="260"/>
            <ac:spMk id="10" creationId="{00000000-0000-0000-0000-000000000000}"/>
          </ac:spMkLst>
        </pc:spChg>
        <pc:spChg chg="mod">
          <ac:chgData name="배 준범" userId="323a8f37f192d877" providerId="Windows Live" clId="Web-{B6A900EA-86FA-4D75-8596-A1A19250553D}" dt="2020-11-26T04:06:56.409" v="773" actId="20577"/>
          <ac:spMkLst>
            <pc:docMk/>
            <pc:sldMk cId="0" sldId="260"/>
            <ac:spMk id="11" creationId="{00000000-0000-0000-0000-000000000000}"/>
          </ac:spMkLst>
        </pc:spChg>
        <pc:spChg chg="mod">
          <ac:chgData name="배 준범" userId="323a8f37f192d877" providerId="Windows Live" clId="Web-{B6A900EA-86FA-4D75-8596-A1A19250553D}" dt="2020-11-26T04:02:30.313" v="542" actId="20577"/>
          <ac:spMkLst>
            <pc:docMk/>
            <pc:sldMk cId="0" sldId="260"/>
            <ac:spMk id="12" creationId="{00000000-0000-0000-0000-000000000000}"/>
          </ac:spMkLst>
        </pc:spChg>
        <pc:spChg chg="del mod">
          <ac:chgData name="배 준범" userId="323a8f37f192d877" providerId="Windows Live" clId="Web-{B6A900EA-86FA-4D75-8596-A1A19250553D}" dt="2020-11-26T04:00:54.682" v="51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배 준범" userId="323a8f37f192d877" providerId="Windows Live" clId="Web-{B6A900EA-86FA-4D75-8596-A1A19250553D}" dt="2020-11-26T04:05:08.840" v="721" actId="20577"/>
          <ac:spMkLst>
            <pc:docMk/>
            <pc:sldMk cId="0" sldId="260"/>
            <ac:spMk id="14" creationId="{00000000-0000-0000-0000-000000000000}"/>
          </ac:spMkLst>
        </pc:spChg>
        <pc:spChg chg="del mod">
          <ac:chgData name="배 준범" userId="323a8f37f192d877" providerId="Windows Live" clId="Web-{B6A900EA-86FA-4D75-8596-A1A19250553D}" dt="2020-11-26T04:04:35.431" v="689"/>
          <ac:spMkLst>
            <pc:docMk/>
            <pc:sldMk cId="0" sldId="260"/>
            <ac:spMk id="15" creationId="{00000000-0000-0000-0000-000000000000}"/>
          </ac:spMkLst>
        </pc:spChg>
        <pc:spChg chg="del mod">
          <ac:chgData name="배 준범" userId="323a8f37f192d877" providerId="Windows Live" clId="Web-{B6A900EA-86FA-4D75-8596-A1A19250553D}" dt="2020-11-26T03:30:01.339" v="8"/>
          <ac:spMkLst>
            <pc:docMk/>
            <pc:sldMk cId="0" sldId="260"/>
            <ac:spMk id="16" creationId="{9DD56F55-5AA9-4B35-9EA9-3D63B11F6B2D}"/>
          </ac:spMkLst>
        </pc:spChg>
        <pc:spChg chg="add mod">
          <ac:chgData name="배 준범" userId="323a8f37f192d877" providerId="Windows Live" clId="Web-{B6A900EA-86FA-4D75-8596-A1A19250553D}" dt="2020-11-26T04:04:01.679" v="686" actId="20577"/>
          <ac:spMkLst>
            <pc:docMk/>
            <pc:sldMk cId="0" sldId="260"/>
            <ac:spMk id="38" creationId="{DD638810-6EAE-48DC-B674-7B4D99C05728}"/>
          </ac:spMkLst>
        </pc:spChg>
        <pc:spChg chg="add mod">
          <ac:chgData name="배 준범" userId="323a8f37f192d877" providerId="Windows Live" clId="Web-{B6A900EA-86FA-4D75-8596-A1A19250553D}" dt="2020-11-26T04:08:23.275" v="809" actId="20577"/>
          <ac:spMkLst>
            <pc:docMk/>
            <pc:sldMk cId="0" sldId="260"/>
            <ac:spMk id="39" creationId="{6393E0CC-9AEA-43AC-8A2E-41B1E11AF4C2}"/>
          </ac:spMkLst>
        </pc:spChg>
        <pc:grpChg chg="add mod">
          <ac:chgData name="배 준범" userId="323a8f37f192d877" providerId="Windows Live" clId="Web-{B6A900EA-86FA-4D75-8596-A1A19250553D}" dt="2020-11-26T03:33:10.352" v="81" actId="1076"/>
          <ac:grpSpMkLst>
            <pc:docMk/>
            <pc:sldMk cId="0" sldId="260"/>
            <ac:grpSpMk id="2" creationId="{D9F62ABC-4CDE-4BEA-8B40-1DBB095E0398}"/>
          </ac:grpSpMkLst>
        </pc:grpChg>
        <pc:grpChg chg="add mod">
          <ac:chgData name="배 준범" userId="323a8f37f192d877" providerId="Windows Live" clId="Web-{B6A900EA-86FA-4D75-8596-A1A19250553D}" dt="2020-11-26T03:33:10.414" v="84" actId="1076"/>
          <ac:grpSpMkLst>
            <pc:docMk/>
            <pc:sldMk cId="0" sldId="260"/>
            <ac:grpSpMk id="27" creationId="{CCA928E5-AA91-4937-A988-996949FA32D6}"/>
          </ac:grpSpMkLst>
        </pc:grpChg>
        <pc:grpChg chg="add mod">
          <ac:chgData name="배 준범" userId="323a8f37f192d877" providerId="Windows Live" clId="Web-{B6A900EA-86FA-4D75-8596-A1A19250553D}" dt="2020-11-26T03:33:10.445" v="85" actId="1076"/>
          <ac:grpSpMkLst>
            <pc:docMk/>
            <pc:sldMk cId="0" sldId="260"/>
            <ac:grpSpMk id="33" creationId="{2AF66442-E33C-411C-AB0F-CC9E4E08D9A8}"/>
          </ac:grpSpMkLst>
        </pc:grpChg>
        <pc:grpChg chg="del">
          <ac:chgData name="배 준범" userId="323a8f37f192d877" providerId="Windows Live" clId="Web-{B6A900EA-86FA-4D75-8596-A1A19250553D}" dt="2020-11-26T03:31:06.390" v="19"/>
          <ac:grpSpMkLst>
            <pc:docMk/>
            <pc:sldMk cId="0" sldId="260"/>
            <ac:grpSpMk id="1006" creationId="{00000000-0000-0000-0000-000000000000}"/>
          </ac:grpSpMkLst>
        </pc:grpChg>
        <pc:grpChg chg="mod">
          <ac:chgData name="배 준범" userId="323a8f37f192d877" providerId="Windows Live" clId="Web-{B6A900EA-86FA-4D75-8596-A1A19250553D}" dt="2020-11-26T03:33:10.367" v="82" actId="1076"/>
          <ac:grpSpMkLst>
            <pc:docMk/>
            <pc:sldMk cId="0" sldId="260"/>
            <ac:grpSpMk id="1007" creationId="{00000000-0000-0000-0000-000000000000}"/>
          </ac:grpSpMkLst>
        </pc:grpChg>
        <pc:grpChg chg="del">
          <ac:chgData name="배 준범" userId="323a8f37f192d877" providerId="Windows Live" clId="Web-{B6A900EA-86FA-4D75-8596-A1A19250553D}" dt="2020-11-26T03:31:27.579" v="23"/>
          <ac:grpSpMkLst>
            <pc:docMk/>
            <pc:sldMk cId="0" sldId="260"/>
            <ac:grpSpMk id="1008" creationId="{00000000-0000-0000-0000-000000000000}"/>
          </ac:grpSpMkLst>
        </pc:grpChg>
        <pc:grpChg chg="mod">
          <ac:chgData name="배 준범" userId="323a8f37f192d877" providerId="Windows Live" clId="Web-{B6A900EA-86FA-4D75-8596-A1A19250553D}" dt="2020-11-26T03:33:10.383" v="83" actId="1076"/>
          <ac:grpSpMkLst>
            <pc:docMk/>
            <pc:sldMk cId="0" sldId="260"/>
            <ac:grpSpMk id="1009" creationId="{00000000-0000-0000-0000-000000000000}"/>
          </ac:grpSpMkLst>
        </pc:grpChg>
        <pc:picChg chg="mod">
          <ac:chgData name="배 준범" userId="323a8f37f192d877" providerId="Windows Live" clId="Web-{B6A900EA-86FA-4D75-8596-A1A19250553D}" dt="2020-11-26T03:30:36.216" v="14" actId="1076"/>
          <ac:picMkLst>
            <pc:docMk/>
            <pc:sldMk cId="0" sldId="260"/>
            <ac:picMk id="23" creationId="{00000000-0000-0000-0000-000000000000}"/>
          </ac:picMkLst>
        </pc:picChg>
        <pc:picChg chg="mod">
          <ac:chgData name="배 준범" userId="323a8f37f192d877" providerId="Windows Live" clId="Web-{B6A900EA-86FA-4D75-8596-A1A19250553D}" dt="2020-11-26T03:53:43.716" v="199"/>
          <ac:picMkLst>
            <pc:docMk/>
            <pc:sldMk cId="0" sldId="260"/>
            <ac:picMk id="30" creationId="{033B5A9A-E29A-4D97-9D18-869E1E81AAA0}"/>
          </ac:picMkLst>
        </pc:picChg>
        <pc:picChg chg="mod">
          <ac:chgData name="배 준범" userId="323a8f37f192d877" providerId="Windows Live" clId="Web-{B6A900EA-86FA-4D75-8596-A1A19250553D}" dt="2020-11-26T03:59:09.099" v="458"/>
          <ac:picMkLst>
            <pc:docMk/>
            <pc:sldMk cId="0" sldId="260"/>
            <ac:picMk id="36" creationId="{B92698BF-BA4B-4744-857A-1D6CEE33C998}"/>
          </ac:picMkLst>
        </pc:picChg>
        <pc:picChg chg="mod ord">
          <ac:chgData name="배 준범" userId="323a8f37f192d877" providerId="Windows Live" clId="Web-{B6A900EA-86FA-4D75-8596-A1A19250553D}" dt="2020-11-26T03:30:13.746" v="11"/>
          <ac:picMkLst>
            <pc:docMk/>
            <pc:sldMk cId="0" sldId="260"/>
            <ac:picMk id="37" creationId="{88CF0063-AC28-40DD-BCFF-DF667E638320}"/>
          </ac:picMkLst>
        </pc:picChg>
      </pc:sldChg>
      <pc:sldChg chg="modSp">
        <pc:chgData name="배 준범" userId="323a8f37f192d877" providerId="Windows Live" clId="Web-{B6A900EA-86FA-4D75-8596-A1A19250553D}" dt="2020-11-26T03:32:45.288" v="69"/>
        <pc:sldMkLst>
          <pc:docMk/>
          <pc:sldMk cId="2744146851" sldId="269"/>
        </pc:sldMkLst>
        <pc:spChg chg="mod">
          <ac:chgData name="배 준범" userId="323a8f37f192d877" providerId="Windows Live" clId="Web-{B6A900EA-86FA-4D75-8596-A1A19250553D}" dt="2020-11-26T03:32:39.162" v="67"/>
          <ac:spMkLst>
            <pc:docMk/>
            <pc:sldMk cId="2744146851" sldId="269"/>
            <ac:spMk id="14" creationId="{00000000-0000-0000-0000-000000000000}"/>
          </ac:spMkLst>
        </pc:spChg>
        <pc:spChg chg="mod">
          <ac:chgData name="배 준범" userId="323a8f37f192d877" providerId="Windows Live" clId="Web-{B6A900EA-86FA-4D75-8596-A1A19250553D}" dt="2020-11-26T03:32:42.615" v="68"/>
          <ac:spMkLst>
            <pc:docMk/>
            <pc:sldMk cId="2744146851" sldId="269"/>
            <ac:spMk id="16" creationId="{00000000-0000-0000-0000-000000000000}"/>
          </ac:spMkLst>
        </pc:spChg>
        <pc:spChg chg="mod">
          <ac:chgData name="배 준범" userId="323a8f37f192d877" providerId="Windows Live" clId="Web-{B6A900EA-86FA-4D75-8596-A1A19250553D}" dt="2020-11-26T03:32:45.288" v="69"/>
          <ac:spMkLst>
            <pc:docMk/>
            <pc:sldMk cId="2744146851" sldId="269"/>
            <ac:spMk id="18" creationId="{00000000-0000-0000-0000-000000000000}"/>
          </ac:spMkLst>
        </pc:spChg>
      </pc:sldChg>
      <pc:sldChg chg="add replId">
        <pc:chgData name="배 준범" userId="323a8f37f192d877" providerId="Windows Live" clId="Web-{B6A900EA-86FA-4D75-8596-A1A19250553D}" dt="2020-11-26T04:19:09.802" v="810"/>
        <pc:sldMkLst>
          <pc:docMk/>
          <pc:sldMk cId="3095632036" sldId="270"/>
        </pc:sldMkLst>
      </pc:sldChg>
    </pc:docChg>
  </pc:docChgLst>
  <pc:docChgLst>
    <pc:chgData name="배 준범" userId="323a8f37f192d877" providerId="Windows Live" clId="Web-{A5CF0455-020C-409B-8A88-05CF4312EC17}"/>
    <pc:docChg chg="modSld">
      <pc:chgData name="배 준범" userId="323a8f37f192d877" providerId="Windows Live" clId="Web-{A5CF0455-020C-409B-8A88-05CF4312EC17}" dt="2020-11-28T09:11:00.252" v="0"/>
      <pc:docMkLst>
        <pc:docMk/>
      </pc:docMkLst>
      <pc:sldChg chg="delAnim modAnim">
        <pc:chgData name="배 준범" userId="323a8f37f192d877" providerId="Windows Live" clId="Web-{A5CF0455-020C-409B-8A88-05CF4312EC17}" dt="2020-11-28T09:11:00.252" v="0"/>
        <pc:sldMkLst>
          <pc:docMk/>
          <pc:sldMk cId="2744146851" sldId="269"/>
        </pc:sldMkLst>
      </pc:sldChg>
    </pc:docChg>
  </pc:docChgLst>
  <pc:docChgLst>
    <pc:chgData name="배 준범" userId="323a8f37f192d877" providerId="Windows Live" clId="Web-{3DA539EB-2644-48CD-A26E-441F85C7A9A7}"/>
    <pc:docChg chg="modSld">
      <pc:chgData name="배 준범" userId="323a8f37f192d877" providerId="Windows Live" clId="Web-{3DA539EB-2644-48CD-A26E-441F85C7A9A7}" dt="2020-11-25T15:15:03.851" v="23" actId="20577"/>
      <pc:docMkLst>
        <pc:docMk/>
      </pc:docMkLst>
      <pc:sldChg chg="modSp">
        <pc:chgData name="배 준범" userId="323a8f37f192d877" providerId="Windows Live" clId="Web-{3DA539EB-2644-48CD-A26E-441F85C7A9A7}" dt="2020-11-25T15:15:03.851" v="22" actId="20577"/>
        <pc:sldMkLst>
          <pc:docMk/>
          <pc:sldMk cId="1831444008" sldId="267"/>
        </pc:sldMkLst>
        <pc:spChg chg="mod">
          <ac:chgData name="배 준범" userId="323a8f37f192d877" providerId="Windows Live" clId="Web-{3DA539EB-2644-48CD-A26E-441F85C7A9A7}" dt="2020-11-25T15:15:03.851" v="22" actId="20577"/>
          <ac:spMkLst>
            <pc:docMk/>
            <pc:sldMk cId="1831444008" sldId="267"/>
            <ac:spMk id="12" creationId="{00000000-0000-0000-0000-000000000000}"/>
          </ac:spMkLst>
        </pc:spChg>
      </pc:sldChg>
    </pc:docChg>
  </pc:docChgLst>
  <pc:docChgLst>
    <pc:chgData name="배 준범" userId="323a8f37f192d877" providerId="Windows Live" clId="Web-{0E7E31AB-7869-4916-9C20-FB9C0C8D8499}"/>
    <pc:docChg chg="modSld">
      <pc:chgData name="배 준범" userId="323a8f37f192d877" providerId="Windows Live" clId="Web-{0E7E31AB-7869-4916-9C20-FB9C0C8D8499}" dt="2020-11-26T03:28:47.829" v="103" actId="1076"/>
      <pc:docMkLst>
        <pc:docMk/>
      </pc:docMkLst>
      <pc:sldChg chg="modSp">
        <pc:chgData name="배 준범" userId="323a8f37f192d877" providerId="Windows Live" clId="Web-{0E7E31AB-7869-4916-9C20-FB9C0C8D8499}" dt="2020-11-26T03:12:12.434" v="0" actId="1076"/>
        <pc:sldMkLst>
          <pc:docMk/>
          <pc:sldMk cId="0" sldId="259"/>
        </pc:sldMkLst>
        <pc:spChg chg="mod">
          <ac:chgData name="배 준범" userId="323a8f37f192d877" providerId="Windows Live" clId="Web-{0E7E31AB-7869-4916-9C20-FB9C0C8D8499}" dt="2020-11-26T03:12:12.434" v="0" actId="1076"/>
          <ac:spMkLst>
            <pc:docMk/>
            <pc:sldMk cId="0" sldId="259"/>
            <ac:spMk id="4" creationId="{36703257-4389-4A31-9DEB-FBB8D558E062}"/>
          </ac:spMkLst>
        </pc:spChg>
      </pc:sldChg>
      <pc:sldChg chg="addSp delSp modSp">
        <pc:chgData name="배 준범" userId="323a8f37f192d877" providerId="Windows Live" clId="Web-{0E7E31AB-7869-4916-9C20-FB9C0C8D8499}" dt="2020-11-26T03:28:47.829" v="103" actId="1076"/>
        <pc:sldMkLst>
          <pc:docMk/>
          <pc:sldMk cId="0" sldId="260"/>
        </pc:sldMkLst>
        <pc:spChg chg="add del mod">
          <ac:chgData name="배 준범" userId="323a8f37f192d877" providerId="Windows Live" clId="Web-{0E7E31AB-7869-4916-9C20-FB9C0C8D8499}" dt="2020-11-26T03:16:01.735" v="29"/>
          <ac:spMkLst>
            <pc:docMk/>
            <pc:sldMk cId="0" sldId="260"/>
            <ac:spMk id="2" creationId="{74BA771D-2C26-4D5E-833A-BBAD961F9ECB}"/>
          </ac:spMkLst>
        </pc:spChg>
        <pc:spChg chg="add mod">
          <ac:chgData name="배 준범" userId="323a8f37f192d877" providerId="Windows Live" clId="Web-{0E7E31AB-7869-4916-9C20-FB9C0C8D8499}" dt="2020-11-26T03:17:01.940" v="46" actId="1076"/>
          <ac:spMkLst>
            <pc:docMk/>
            <pc:sldMk cId="0" sldId="260"/>
            <ac:spMk id="4" creationId="{5568B1E5-3DF3-4072-BB2B-6A5F731986D7}"/>
          </ac:spMkLst>
        </pc:spChg>
        <pc:spChg chg="del">
          <ac:chgData name="배 준범" userId="323a8f37f192d877" providerId="Windows Live" clId="Web-{0E7E31AB-7869-4916-9C20-FB9C0C8D8499}" dt="2020-11-26T03:14:51.687" v="5"/>
          <ac:spMkLst>
            <pc:docMk/>
            <pc:sldMk cId="0" sldId="260"/>
            <ac:spMk id="5" creationId="{00000000-0000-0000-0000-000000000000}"/>
          </ac:spMkLst>
        </pc:spChg>
        <pc:spChg chg="add mod">
          <ac:chgData name="배 준범" userId="323a8f37f192d877" providerId="Windows Live" clId="Web-{0E7E31AB-7869-4916-9C20-FB9C0C8D8499}" dt="2020-11-26T03:17:17.471" v="59" actId="20577"/>
          <ac:spMkLst>
            <pc:docMk/>
            <pc:sldMk cId="0" sldId="260"/>
            <ac:spMk id="8" creationId="{8DBA1825-0423-49FA-87AD-E549193C2B4F}"/>
          </ac:spMkLst>
        </pc:spChg>
        <pc:spChg chg="mod">
          <ac:chgData name="배 준범" userId="323a8f37f192d877" providerId="Windows Live" clId="Web-{0E7E31AB-7869-4916-9C20-FB9C0C8D8499}" dt="2020-11-26T03:28:23.766" v="96" actId="1076"/>
          <ac:spMkLst>
            <pc:docMk/>
            <pc:sldMk cId="0" sldId="260"/>
            <ac:spMk id="10" creationId="{00000000-0000-0000-0000-000000000000}"/>
          </ac:spMkLst>
        </pc:spChg>
        <pc:spChg chg="add mod">
          <ac:chgData name="배 준범" userId="323a8f37f192d877" providerId="Windows Live" clId="Web-{0E7E31AB-7869-4916-9C20-FB9C0C8D8499}" dt="2020-11-26T03:28:47.829" v="103" actId="1076"/>
          <ac:spMkLst>
            <pc:docMk/>
            <pc:sldMk cId="0" sldId="260"/>
            <ac:spMk id="16" creationId="{9DD56F55-5AA9-4B35-9EA9-3D63B11F6B2D}"/>
          </ac:spMkLst>
        </pc:spChg>
        <pc:grpChg chg="add mod">
          <ac:chgData name="배 준범" userId="323a8f37f192d877" providerId="Windows Live" clId="Web-{0E7E31AB-7869-4916-9C20-FB9C0C8D8499}" dt="2020-11-26T03:17:01.955" v="47" actId="1076"/>
          <ac:grpSpMkLst>
            <pc:docMk/>
            <pc:sldMk cId="0" sldId="260"/>
            <ac:grpSpMk id="6" creationId="{6EE6ACF8-8D6F-41CA-BF65-0D2AD71FFD5E}"/>
          </ac:grpSpMkLst>
        </pc:grpChg>
        <pc:grpChg chg="add del mod ord">
          <ac:chgData name="배 준범" userId="323a8f37f192d877" providerId="Windows Live" clId="Web-{0E7E31AB-7869-4916-9C20-FB9C0C8D8499}" dt="2020-11-26T03:28:42.922" v="101"/>
          <ac:grpSpMkLst>
            <pc:docMk/>
            <pc:sldMk cId="0" sldId="260"/>
            <ac:grpSpMk id="17" creationId="{8CEA59A6-7876-4DEE-A072-39700EC0F614}"/>
          </ac:grpSpMkLst>
        </pc:grpChg>
        <pc:grpChg chg="mod">
          <ac:chgData name="배 준범" userId="323a8f37f192d877" providerId="Windows Live" clId="Web-{0E7E31AB-7869-4916-9C20-FB9C0C8D8499}" dt="2020-11-26T03:15:43.516" v="21" actId="1076"/>
          <ac:grpSpMkLst>
            <pc:docMk/>
            <pc:sldMk cId="0" sldId="260"/>
            <ac:grpSpMk id="1001" creationId="{00000000-0000-0000-0000-000000000000}"/>
          </ac:grpSpMkLst>
        </pc:grpChg>
        <pc:grpChg chg="del mod">
          <ac:chgData name="배 준범" userId="323a8f37f192d877" providerId="Windows Live" clId="Web-{0E7E31AB-7869-4916-9C20-FB9C0C8D8499}" dt="2020-11-26T03:16:58.064" v="45"/>
          <ac:grpSpMkLst>
            <pc:docMk/>
            <pc:sldMk cId="0" sldId="260"/>
            <ac:grpSpMk id="1002" creationId="{00000000-0000-0000-0000-000000000000}"/>
          </ac:grpSpMkLst>
        </pc:grpChg>
        <pc:grpChg chg="del mod ord">
          <ac:chgData name="배 준범" userId="323a8f37f192d877" providerId="Windows Live" clId="Web-{0E7E31AB-7869-4916-9C20-FB9C0C8D8499}" dt="2020-11-26T03:26:53.998" v="88"/>
          <ac:grpSpMkLst>
            <pc:docMk/>
            <pc:sldMk cId="0" sldId="260"/>
            <ac:grpSpMk id="1004" creationId="{00000000-0000-0000-0000-000000000000}"/>
          </ac:grpSpMkLst>
        </pc:grpChg>
        <pc:grpChg chg="del mod">
          <ac:chgData name="배 준범" userId="323a8f37f192d877" providerId="Windows Live" clId="Web-{0E7E31AB-7869-4916-9C20-FB9C0C8D8499}" dt="2020-11-26T03:24:00.995" v="67"/>
          <ac:grpSpMkLst>
            <pc:docMk/>
            <pc:sldMk cId="0" sldId="260"/>
            <ac:grpSpMk id="1005" creationId="{00000000-0000-0000-0000-000000000000}"/>
          </ac:grpSpMkLst>
        </pc:grpChg>
        <pc:picChg chg="mod">
          <ac:chgData name="배 준범" userId="323a8f37f192d877" providerId="Windows Live" clId="Web-{0E7E31AB-7869-4916-9C20-FB9C0C8D8499}" dt="2020-11-26T03:25:25.200" v="74"/>
          <ac:picMkLst>
            <pc:docMk/>
            <pc:sldMk cId="0" sldId="260"/>
            <ac:picMk id="3" creationId="{00000000-0000-0000-0000-000000000000}"/>
          </ac:picMkLst>
        </pc:picChg>
        <pc:picChg chg="mod">
          <ac:chgData name="배 준범" userId="323a8f37f192d877" providerId="Windows Live" clId="Web-{0E7E31AB-7869-4916-9C20-FB9C0C8D8499}" dt="2020-11-26T03:25:48.091" v="79" actId="1076"/>
          <ac:picMkLst>
            <pc:docMk/>
            <pc:sldMk cId="0" sldId="260"/>
            <ac:picMk id="20" creationId="{00000000-0000-0000-0000-000000000000}"/>
          </ac:picMkLst>
        </pc:picChg>
        <pc:picChg chg="mod topLvl">
          <ac:chgData name="배 준범" userId="323a8f37f192d877" providerId="Windows Live" clId="Web-{0E7E31AB-7869-4916-9C20-FB9C0C8D8499}" dt="2020-11-26T03:24:17.839" v="71" actId="1076"/>
          <ac:picMkLst>
            <pc:docMk/>
            <pc:sldMk cId="0" sldId="260"/>
            <ac:picMk id="23" creationId="{00000000-0000-0000-0000-000000000000}"/>
          </ac:picMkLst>
        </pc:picChg>
        <pc:picChg chg="mod">
          <ac:chgData name="배 준범" userId="323a8f37f192d877" providerId="Windows Live" clId="Web-{0E7E31AB-7869-4916-9C20-FB9C0C8D8499}" dt="2020-11-26T03:16:40.455" v="39" actId="1076"/>
          <ac:picMkLst>
            <pc:docMk/>
            <pc:sldMk cId="0" sldId="260"/>
            <ac:picMk id="31" creationId="{10B57869-8C4E-4F18-B790-FEF00F3A62AD}"/>
          </ac:picMkLst>
        </pc:picChg>
        <pc:picChg chg="mod topLvl">
          <ac:chgData name="배 준범" userId="323a8f37f192d877" providerId="Windows Live" clId="Web-{0E7E31AB-7869-4916-9C20-FB9C0C8D8499}" dt="2020-11-26T03:28:44.860" v="102" actId="1076"/>
          <ac:picMkLst>
            <pc:docMk/>
            <pc:sldMk cId="0" sldId="260"/>
            <ac:picMk id="37" creationId="{88CF0063-AC28-40DD-BCFF-DF667E638320}"/>
          </ac:picMkLst>
        </pc:picChg>
      </pc:sldChg>
      <pc:sldChg chg="addSp delSp addAnim delAnim">
        <pc:chgData name="배 준범" userId="323a8f37f192d877" providerId="Windows Live" clId="Web-{0E7E31AB-7869-4916-9C20-FB9C0C8D8499}" dt="2020-11-26T03:12:43.231" v="4"/>
        <pc:sldMkLst>
          <pc:docMk/>
          <pc:sldMk cId="2744146851" sldId="269"/>
        </pc:sldMkLst>
        <pc:spChg chg="del">
          <ac:chgData name="배 준범" userId="323a8f37f192d877" providerId="Windows Live" clId="Web-{0E7E31AB-7869-4916-9C20-FB9C0C8D8499}" dt="2020-11-26T03:12:42.528" v="3"/>
          <ac:spMkLst>
            <pc:docMk/>
            <pc:sldMk cId="2744146851" sldId="269"/>
            <ac:spMk id="4" creationId="{36703257-4389-4A31-9DEB-FBB8D558E062}"/>
          </ac:spMkLst>
        </pc:spChg>
        <pc:spChg chg="add del">
          <ac:chgData name="배 준범" userId="323a8f37f192d877" providerId="Windows Live" clId="Web-{0E7E31AB-7869-4916-9C20-FB9C0C8D8499}" dt="2020-11-26T03:12:42.528" v="2"/>
          <ac:spMkLst>
            <pc:docMk/>
            <pc:sldMk cId="2744146851" sldId="269"/>
            <ac:spMk id="10" creationId="{7DD528FA-E5BD-45BD-853E-CD0FAAEE0959}"/>
          </ac:spMkLst>
        </pc:spChg>
        <pc:spChg chg="add">
          <ac:chgData name="배 준범" userId="323a8f37f192d877" providerId="Windows Live" clId="Web-{0E7E31AB-7869-4916-9C20-FB9C0C8D8499}" dt="2020-11-26T03:12:43.231" v="4"/>
          <ac:spMkLst>
            <pc:docMk/>
            <pc:sldMk cId="2744146851" sldId="269"/>
            <ac:spMk id="12" creationId="{23E85B7D-6F1C-4624-A942-B5727285BCCC}"/>
          </ac:spMkLst>
        </pc:spChg>
      </pc:sldChg>
    </pc:docChg>
  </pc:docChgLst>
  <pc:docChgLst>
    <pc:chgData name="배 준범" userId="323a8f37f192d877" providerId="Windows Live" clId="Web-{9F4FEEC8-AB63-489B-859E-FEE49DE8F67E}"/>
    <pc:docChg chg="addSld modSld">
      <pc:chgData name="배 준범" userId="323a8f37f192d877" providerId="Windows Live" clId="Web-{9F4FEEC8-AB63-489B-859E-FEE49DE8F67E}" dt="2020-11-26T12:50:36.484" v="87"/>
      <pc:docMkLst>
        <pc:docMk/>
      </pc:docMkLst>
      <pc:sldChg chg="addSp delSp modSp">
        <pc:chgData name="배 준범" userId="323a8f37f192d877" providerId="Windows Live" clId="Web-{9F4FEEC8-AB63-489B-859E-FEE49DE8F67E}" dt="2020-11-26T12:50:36.484" v="87"/>
        <pc:sldMkLst>
          <pc:docMk/>
          <pc:sldMk cId="0" sldId="266"/>
        </pc:sldMkLst>
        <pc:picChg chg="add">
          <ac:chgData name="배 준범" userId="323a8f37f192d877" providerId="Windows Live" clId="Web-{9F4FEEC8-AB63-489B-859E-FEE49DE8F67E}" dt="2020-11-26T12:49:50.342" v="72"/>
          <ac:picMkLst>
            <pc:docMk/>
            <pc:sldMk cId="0" sldId="266"/>
            <ac:picMk id="2" creationId="{969D1B60-CA93-4F1E-8578-34F377A753DA}"/>
          </ac:picMkLst>
        </pc:picChg>
        <pc:picChg chg="add del">
          <ac:chgData name="배 준범" userId="323a8f37f192d877" providerId="Windows Live" clId="Web-{9F4FEEC8-AB63-489B-859E-FEE49DE8F67E}" dt="2020-11-26T12:50:36.484" v="87"/>
          <ac:picMkLst>
            <pc:docMk/>
            <pc:sldMk cId="0" sldId="266"/>
            <ac:picMk id="4" creationId="{2A68F08E-B941-4535-9B34-73541F725830}"/>
          </ac:picMkLst>
        </pc:picChg>
        <pc:picChg chg="add del">
          <ac:chgData name="배 준범" userId="323a8f37f192d877" providerId="Windows Live" clId="Web-{9F4FEEC8-AB63-489B-859E-FEE49DE8F67E}" dt="2020-11-26T12:50:36.030" v="86"/>
          <ac:picMkLst>
            <pc:docMk/>
            <pc:sldMk cId="0" sldId="266"/>
            <ac:picMk id="8" creationId="{566DF40D-63F5-4665-B29C-5D8FDDC77D30}"/>
          </ac:picMkLst>
        </pc:picChg>
        <pc:picChg chg="add del">
          <ac:chgData name="배 준범" userId="323a8f37f192d877" providerId="Windows Live" clId="Web-{9F4FEEC8-AB63-489B-859E-FEE49DE8F67E}" dt="2020-11-26T12:50:12.374" v="79"/>
          <ac:picMkLst>
            <pc:docMk/>
            <pc:sldMk cId="0" sldId="266"/>
            <ac:picMk id="10" creationId="{A633DC2F-3AA3-4F27-8C10-348F83B956BC}"/>
          </ac:picMkLst>
        </pc:picChg>
        <pc:picChg chg="add del mod">
          <ac:chgData name="배 준범" userId="323a8f37f192d877" providerId="Windows Live" clId="Web-{9F4FEEC8-AB63-489B-859E-FEE49DE8F67E}" dt="2020-11-26T12:50:35.452" v="85"/>
          <ac:picMkLst>
            <pc:docMk/>
            <pc:sldMk cId="0" sldId="266"/>
            <ac:picMk id="20" creationId="{CF1FBD8B-E185-4B84-84EF-D52D272AFF19}"/>
          </ac:picMkLst>
        </pc:picChg>
      </pc:sldChg>
      <pc:sldChg chg="addSp delSp modSp">
        <pc:chgData name="배 준범" userId="323a8f37f192d877" providerId="Windows Live" clId="Web-{9F4FEEC8-AB63-489B-859E-FEE49DE8F67E}" dt="2020-11-26T12:42:39.366" v="42" actId="14100"/>
        <pc:sldMkLst>
          <pc:docMk/>
          <pc:sldMk cId="3095632036" sldId="270"/>
        </pc:sldMkLst>
        <pc:spChg chg="mod">
          <ac:chgData name="배 준범" userId="323a8f37f192d877" providerId="Windows Live" clId="Web-{9F4FEEC8-AB63-489B-859E-FEE49DE8F67E}" dt="2020-11-26T12:40:29.379" v="41" actId="20577"/>
          <ac:spMkLst>
            <pc:docMk/>
            <pc:sldMk cId="3095632036" sldId="270"/>
            <ac:spMk id="17" creationId="{4F5A4370-D4A5-473B-9B7B-EF4B2F2E4F58}"/>
          </ac:spMkLst>
        </pc:spChg>
        <pc:spChg chg="del">
          <ac:chgData name="배 준범" userId="323a8f37f192d877" providerId="Windows Live" clId="Web-{9F4FEEC8-AB63-489B-859E-FEE49DE8F67E}" dt="2020-11-26T12:39:34.050" v="33"/>
          <ac:spMkLst>
            <pc:docMk/>
            <pc:sldMk cId="3095632036" sldId="270"/>
            <ac:spMk id="25" creationId="{0274AE81-C8B1-4E72-AAAA-6040E746D27B}"/>
          </ac:spMkLst>
        </pc:spChg>
        <pc:spChg chg="mod">
          <ac:chgData name="배 준범" userId="323a8f37f192d877" providerId="Windows Live" clId="Web-{9F4FEEC8-AB63-489B-859E-FEE49DE8F67E}" dt="2020-11-26T12:42:39.366" v="42" actId="14100"/>
          <ac:spMkLst>
            <pc:docMk/>
            <pc:sldMk cId="3095632036" sldId="270"/>
            <ac:spMk id="57" creationId="{07CA275D-4634-43D1-A8C1-0D73753CC696}"/>
          </ac:spMkLst>
        </pc:spChg>
        <pc:spChg chg="del">
          <ac:chgData name="배 준범" userId="323a8f37f192d877" providerId="Windows Live" clId="Web-{9F4FEEC8-AB63-489B-859E-FEE49DE8F67E}" dt="2020-11-26T12:25:32.925" v="7"/>
          <ac:spMkLst>
            <pc:docMk/>
            <pc:sldMk cId="3095632036" sldId="270"/>
            <ac:spMk id="62" creationId="{7E9E7BA9-2D71-4CDB-9927-BDBD7D233DF0}"/>
          </ac:spMkLst>
        </pc:spChg>
        <pc:grpChg chg="del">
          <ac:chgData name="배 준범" userId="323a8f37f192d877" providerId="Windows Live" clId="Web-{9F4FEEC8-AB63-489B-859E-FEE49DE8F67E}" dt="2020-11-26T12:37:59.048" v="24"/>
          <ac:grpSpMkLst>
            <pc:docMk/>
            <pc:sldMk cId="3095632036" sldId="270"/>
            <ac:grpSpMk id="22" creationId="{9690320D-A9BB-404F-B90D-A726A6D5B990}"/>
          </ac:grpSpMkLst>
        </pc:grpChg>
        <pc:picChg chg="add mod modCrop">
          <ac:chgData name="배 준범" userId="323a8f37f192d877" providerId="Windows Live" clId="Web-{9F4FEEC8-AB63-489B-859E-FEE49DE8F67E}" dt="2020-11-26T12:38:56.565" v="32" actId="1076"/>
          <ac:picMkLst>
            <pc:docMk/>
            <pc:sldMk cId="3095632036" sldId="270"/>
            <ac:picMk id="11" creationId="{CDA6BAFD-0AA6-4F2D-BA74-D2FD4E8404B7}"/>
          </ac:picMkLst>
        </pc:picChg>
        <pc:picChg chg="topLvl">
          <ac:chgData name="배 준범" userId="323a8f37f192d877" providerId="Windows Live" clId="Web-{9F4FEEC8-AB63-489B-859E-FEE49DE8F67E}" dt="2020-11-26T12:37:59.048" v="24"/>
          <ac:picMkLst>
            <pc:docMk/>
            <pc:sldMk cId="3095632036" sldId="270"/>
            <ac:picMk id="52" creationId="{7E13F78E-4F40-4B19-9BFA-B8E38D207D0B}"/>
          </ac:picMkLst>
        </pc:picChg>
        <pc:picChg chg="del mod topLvl">
          <ac:chgData name="배 준범" userId="323a8f37f192d877" providerId="Windows Live" clId="Web-{9F4FEEC8-AB63-489B-859E-FEE49DE8F67E}" dt="2020-11-26T12:37:59.048" v="24"/>
          <ac:picMkLst>
            <pc:docMk/>
            <pc:sldMk cId="3095632036" sldId="270"/>
            <ac:picMk id="53" creationId="{A93F17A5-B716-4EA9-BC3B-A0B5617B4675}"/>
          </ac:picMkLst>
        </pc:picChg>
        <pc:picChg chg="del">
          <ac:chgData name="배 준범" userId="323a8f37f192d877" providerId="Windows Live" clId="Web-{9F4FEEC8-AB63-489B-859E-FEE49DE8F67E}" dt="2020-11-26T12:25:32.925" v="8"/>
          <ac:picMkLst>
            <pc:docMk/>
            <pc:sldMk cId="3095632036" sldId="270"/>
            <ac:picMk id="61" creationId="{F0DE9F0B-CA9D-4B27-B668-CAF9FE22B9CD}"/>
          </ac:picMkLst>
        </pc:picChg>
        <pc:inkChg chg="del">
          <ac:chgData name="배 준범" userId="323a8f37f192d877" providerId="Windows Live" clId="Web-{9F4FEEC8-AB63-489B-859E-FEE49DE8F67E}" dt="2020-11-26T12:24:29.221" v="0"/>
          <ac:inkMkLst>
            <pc:docMk/>
            <pc:sldMk cId="3095632036" sldId="270"/>
            <ac:inkMk id="63" creationId="{8B49E928-F2F6-4915-BF14-275509C8A254}"/>
          </ac:inkMkLst>
        </pc:inkChg>
        <pc:cxnChg chg="add del">
          <ac:chgData name="배 준범" userId="323a8f37f192d877" providerId="Windows Live" clId="Web-{9F4FEEC8-AB63-489B-859E-FEE49DE8F67E}" dt="2020-11-26T12:25:30.284" v="6"/>
          <ac:cxnSpMkLst>
            <pc:docMk/>
            <pc:sldMk cId="3095632036" sldId="270"/>
            <ac:cxnSpMk id="2" creationId="{EBA4C62A-E7F3-4FD0-AA5A-5BCA05DEB618}"/>
          </ac:cxnSpMkLst>
        </pc:cxnChg>
        <pc:cxnChg chg="add del">
          <ac:chgData name="배 준범" userId="323a8f37f192d877" providerId="Windows Live" clId="Web-{9F4FEEC8-AB63-489B-859E-FEE49DE8F67E}" dt="2020-11-26T12:25:30.284" v="5"/>
          <ac:cxnSpMkLst>
            <pc:docMk/>
            <pc:sldMk cId="3095632036" sldId="270"/>
            <ac:cxnSpMk id="9" creationId="{436E2EC6-0605-4C35-AA74-C8A0BB791FAD}"/>
          </ac:cxnSpMkLst>
        </pc:cxnChg>
        <pc:cxnChg chg="add del">
          <ac:chgData name="배 준범" userId="323a8f37f192d877" providerId="Windows Live" clId="Web-{9F4FEEC8-AB63-489B-859E-FEE49DE8F67E}" dt="2020-11-26T12:25:30.284" v="4"/>
          <ac:cxnSpMkLst>
            <pc:docMk/>
            <pc:sldMk cId="3095632036" sldId="270"/>
            <ac:cxnSpMk id="10" creationId="{6E588057-335A-4628-AAD9-977E9AF0DA6C}"/>
          </ac:cxnSpMkLst>
        </pc:cxnChg>
      </pc:sldChg>
      <pc:sldChg chg="addSp delSp modSp add replId">
        <pc:chgData name="배 준범" userId="323a8f37f192d877" providerId="Windows Live" clId="Web-{9F4FEEC8-AB63-489B-859E-FEE49DE8F67E}" dt="2020-11-26T12:50:30.499" v="84"/>
        <pc:sldMkLst>
          <pc:docMk/>
          <pc:sldMk cId="3450011000" sldId="271"/>
        </pc:sldMkLst>
        <pc:spChg chg="mod">
          <ac:chgData name="배 준범" userId="323a8f37f192d877" providerId="Windows Live" clId="Web-{9F4FEEC8-AB63-489B-859E-FEE49DE8F67E}" dt="2020-11-26T12:46:59.917" v="51" actId="20577"/>
          <ac:spMkLst>
            <pc:docMk/>
            <pc:sldMk cId="3450011000" sldId="271"/>
            <ac:spMk id="7" creationId="{7A311520-4914-4AEB-B895-52256448BD42}"/>
          </ac:spMkLst>
        </pc:spChg>
        <pc:picChg chg="add del mod modCrop">
          <ac:chgData name="배 준범" userId="323a8f37f192d877" providerId="Windows Live" clId="Web-{9F4FEEC8-AB63-489B-859E-FEE49DE8F67E}" dt="2020-11-26T12:49:31.654" v="67"/>
          <ac:picMkLst>
            <pc:docMk/>
            <pc:sldMk cId="3450011000" sldId="271"/>
            <ac:picMk id="2" creationId="{A977ACD6-090F-4419-9E15-68CAD23E4A9E}"/>
          </ac:picMkLst>
        </pc:picChg>
        <pc:picChg chg="add mod modCrop">
          <ac:chgData name="배 준범" userId="323a8f37f192d877" providerId="Windows Live" clId="Web-{9F4FEEC8-AB63-489B-859E-FEE49DE8F67E}" dt="2020-11-26T12:50:10.608" v="78" actId="1076"/>
          <ac:picMkLst>
            <pc:docMk/>
            <pc:sldMk cId="3450011000" sldId="271"/>
            <ac:picMk id="9" creationId="{3A1E51DC-6485-4A63-B2A4-833BF41B1367}"/>
          </ac:picMkLst>
        </pc:picChg>
        <pc:picChg chg="add del mod">
          <ac:chgData name="배 준범" userId="323a8f37f192d877" providerId="Windows Live" clId="Web-{9F4FEEC8-AB63-489B-859E-FEE49DE8F67E}" dt="2020-11-26T12:50:16.640" v="81"/>
          <ac:picMkLst>
            <pc:docMk/>
            <pc:sldMk cId="3450011000" sldId="271"/>
            <ac:picMk id="10" creationId="{3B8BDEE1-234C-4966-BDA9-3A50F0F58405}"/>
          </ac:picMkLst>
        </pc:picChg>
        <pc:picChg chg="add">
          <ac:chgData name="배 준범" userId="323a8f37f192d877" providerId="Windows Live" clId="Web-{9F4FEEC8-AB63-489B-859E-FEE49DE8F67E}" dt="2020-11-26T12:50:30.499" v="84"/>
          <ac:picMkLst>
            <pc:docMk/>
            <pc:sldMk cId="3450011000" sldId="271"/>
            <ac:picMk id="12" creationId="{7B24E9FE-3BAF-4716-A283-C688F4CEAED0}"/>
          </ac:picMkLst>
        </pc:picChg>
        <pc:picChg chg="add del mod">
          <ac:chgData name="배 준범" userId="323a8f37f192d877" providerId="Windows Live" clId="Web-{9F4FEEC8-AB63-489B-859E-FEE49DE8F67E}" dt="2020-11-26T12:49:18.529" v="62"/>
          <ac:picMkLst>
            <pc:docMk/>
            <pc:sldMk cId="3450011000" sldId="271"/>
            <ac:picMk id="27" creationId="{DCA4C3CF-CBE8-4A8E-BF45-E9C56C242DF5}"/>
          </ac:picMkLst>
        </pc:picChg>
      </pc:sldChg>
    </pc:docChg>
  </pc:docChgLst>
  <pc:docChgLst>
    <pc:chgData name="배 준범" userId="323a8f37f192d877" providerId="Windows Live" clId="Web-{3A62863C-5337-44AA-8584-AA811714BF43}"/>
    <pc:docChg chg="modSld">
      <pc:chgData name="배 준범" userId="323a8f37f192d877" providerId="Windows Live" clId="Web-{3A62863C-5337-44AA-8584-AA811714BF43}" dt="2020-11-26T12:24:05.523" v="182"/>
      <pc:docMkLst>
        <pc:docMk/>
      </pc:docMkLst>
      <pc:sldChg chg="modSp">
        <pc:chgData name="배 준범" userId="323a8f37f192d877" providerId="Windows Live" clId="Web-{3A62863C-5337-44AA-8584-AA811714BF43}" dt="2020-11-26T12:21:39.536" v="165" actId="1076"/>
        <pc:sldMkLst>
          <pc:docMk/>
          <pc:sldMk cId="0" sldId="260"/>
        </pc:sldMkLst>
        <pc:spChg chg="mod">
          <ac:chgData name="배 준범" userId="323a8f37f192d877" providerId="Windows Live" clId="Web-{3A62863C-5337-44AA-8584-AA811714BF43}" dt="2020-11-26T12:15:03.651" v="80" actId="1076"/>
          <ac:spMkLst>
            <pc:docMk/>
            <pc:sldMk cId="0" sldId="260"/>
            <ac:spMk id="8" creationId="{8DBA1825-0423-49FA-87AD-E549193C2B4F}"/>
          </ac:spMkLst>
        </pc:spChg>
        <pc:spChg chg="mod">
          <ac:chgData name="배 준범" userId="323a8f37f192d877" providerId="Windows Live" clId="Web-{3A62863C-5337-44AA-8584-AA811714BF43}" dt="2020-11-26T12:15:12.901" v="81" actId="1076"/>
          <ac:spMkLst>
            <pc:docMk/>
            <pc:sldMk cId="0" sldId="260"/>
            <ac:spMk id="14" creationId="{00000000-0000-0000-0000-000000000000}"/>
          </ac:spMkLst>
        </pc:spChg>
        <pc:spChg chg="mod">
          <ac:chgData name="배 준범" userId="323a8f37f192d877" providerId="Windows Live" clId="Web-{3A62863C-5337-44AA-8584-AA811714BF43}" dt="2020-11-26T12:15:12.948" v="84" actId="1076"/>
          <ac:spMkLst>
            <pc:docMk/>
            <pc:sldMk cId="0" sldId="260"/>
            <ac:spMk id="39" creationId="{6393E0CC-9AEA-43AC-8A2E-41B1E11AF4C2}"/>
          </ac:spMkLst>
        </pc:spChg>
        <pc:grpChg chg="mod">
          <ac:chgData name="배 준범" userId="323a8f37f192d877" providerId="Windows Live" clId="Web-{3A62863C-5337-44AA-8584-AA811714BF43}" dt="2020-11-26T12:14:44.619" v="68" actId="1076"/>
          <ac:grpSpMkLst>
            <pc:docMk/>
            <pc:sldMk cId="0" sldId="260"/>
            <ac:grpSpMk id="2" creationId="{D9F62ABC-4CDE-4BEA-8B40-1DBB095E0398}"/>
          </ac:grpSpMkLst>
        </pc:grpChg>
        <pc:grpChg chg="mod">
          <ac:chgData name="배 준범" userId="323a8f37f192d877" providerId="Windows Live" clId="Web-{3A62863C-5337-44AA-8584-AA811714BF43}" dt="2020-11-26T12:21:39.536" v="165" actId="1076"/>
          <ac:grpSpMkLst>
            <pc:docMk/>
            <pc:sldMk cId="0" sldId="260"/>
            <ac:grpSpMk id="27" creationId="{CCA928E5-AA91-4937-A988-996949FA32D6}"/>
          </ac:grpSpMkLst>
        </pc:grpChg>
        <pc:grpChg chg="mod">
          <ac:chgData name="배 준범" userId="323a8f37f192d877" providerId="Windows Live" clId="Web-{3A62863C-5337-44AA-8584-AA811714BF43}" dt="2020-11-26T12:15:12.933" v="83" actId="1076"/>
          <ac:grpSpMkLst>
            <pc:docMk/>
            <pc:sldMk cId="0" sldId="260"/>
            <ac:grpSpMk id="33" creationId="{2AF66442-E33C-411C-AB0F-CC9E4E08D9A8}"/>
          </ac:grpSpMkLst>
        </pc:grpChg>
        <pc:grpChg chg="mod">
          <ac:chgData name="배 준범" userId="323a8f37f192d877" providerId="Windows Live" clId="Web-{3A62863C-5337-44AA-8584-AA811714BF43}" dt="2020-11-26T12:14:44.635" v="69" actId="1076"/>
          <ac:grpSpMkLst>
            <pc:docMk/>
            <pc:sldMk cId="0" sldId="260"/>
            <ac:grpSpMk id="1007" creationId="{00000000-0000-0000-0000-000000000000}"/>
          </ac:grpSpMkLst>
        </pc:grpChg>
        <pc:grpChg chg="mod">
          <ac:chgData name="배 준범" userId="323a8f37f192d877" providerId="Windows Live" clId="Web-{3A62863C-5337-44AA-8584-AA811714BF43}" dt="2020-11-26T12:15:12.917" v="82" actId="1076"/>
          <ac:grpSpMkLst>
            <pc:docMk/>
            <pc:sldMk cId="0" sldId="260"/>
            <ac:grpSpMk id="1009" creationId="{00000000-0000-0000-0000-000000000000}"/>
          </ac:grpSpMkLst>
        </pc:grpChg>
      </pc:sldChg>
      <pc:sldChg chg="addSp delSp modSp">
        <pc:chgData name="배 준범" userId="323a8f37f192d877" providerId="Windows Live" clId="Web-{3A62863C-5337-44AA-8584-AA811714BF43}" dt="2020-11-26T12:24:05.523" v="182"/>
        <pc:sldMkLst>
          <pc:docMk/>
          <pc:sldMk cId="3095632036" sldId="270"/>
        </pc:sldMkLst>
        <pc:spChg chg="add mod">
          <ac:chgData name="배 준범" userId="323a8f37f192d877" providerId="Windows Live" clId="Web-{3A62863C-5337-44AA-8584-AA811714BF43}" dt="2020-11-26T11:45:02.029" v="39"/>
          <ac:spMkLst>
            <pc:docMk/>
            <pc:sldMk cId="3095632036" sldId="270"/>
            <ac:spMk id="7" creationId="{7A311520-4914-4AEB-B895-52256448BD42}"/>
          </ac:spMkLst>
        </pc:spChg>
        <pc:spChg chg="mod">
          <ac:chgData name="배 준범" userId="323a8f37f192d877" providerId="Windows Live" clId="Web-{3A62863C-5337-44AA-8584-AA811714BF43}" dt="2020-11-26T11:44:19.982" v="16" actId="14100"/>
          <ac:spMkLst>
            <pc:docMk/>
            <pc:sldMk cId="3095632036" sldId="270"/>
            <ac:spMk id="8" creationId="{8DBA1825-0423-49FA-87AD-E549193C2B4F}"/>
          </ac:spMkLst>
        </pc:spChg>
        <pc:spChg chg="del">
          <ac:chgData name="배 준범" userId="323a8f37f192d877" providerId="Windows Live" clId="Web-{3A62863C-5337-44AA-8584-AA811714BF43}" dt="2020-11-26T12:15:33.355" v="96"/>
          <ac:spMkLst>
            <pc:docMk/>
            <pc:sldMk cId="3095632036" sldId="270"/>
            <ac:spMk id="10" creationId="{00000000-0000-0000-0000-000000000000}"/>
          </ac:spMkLst>
        </pc:spChg>
        <pc:spChg chg="del">
          <ac:chgData name="배 준범" userId="323a8f37f192d877" providerId="Windows Live" clId="Web-{3A62863C-5337-44AA-8584-AA811714BF43}" dt="2020-11-26T12:15:33.355" v="95"/>
          <ac:spMkLst>
            <pc:docMk/>
            <pc:sldMk cId="3095632036" sldId="270"/>
            <ac:spMk id="11" creationId="{00000000-0000-0000-0000-000000000000}"/>
          </ac:spMkLst>
        </pc:spChg>
        <pc:spChg chg="del">
          <ac:chgData name="배 준범" userId="323a8f37f192d877" providerId="Windows Live" clId="Web-{3A62863C-5337-44AA-8584-AA811714BF43}" dt="2020-11-26T12:15:33.355" v="94"/>
          <ac:spMkLst>
            <pc:docMk/>
            <pc:sldMk cId="3095632036" sldId="270"/>
            <ac:spMk id="12" creationId="{00000000-0000-0000-0000-000000000000}"/>
          </ac:spMkLst>
        </pc:spChg>
        <pc:spChg chg="add del mod">
          <ac:chgData name="배 준범" userId="323a8f37f192d877" providerId="Windows Live" clId="Web-{3A62863C-5337-44AA-8584-AA811714BF43}" dt="2020-11-26T12:15:33.355" v="85"/>
          <ac:spMkLst>
            <pc:docMk/>
            <pc:sldMk cId="3095632036" sldId="270"/>
            <ac:spMk id="13" creationId="{BD28630C-E683-444E-A70D-86C97F367FBE}"/>
          </ac:spMkLst>
        </pc:spChg>
        <pc:spChg chg="del">
          <ac:chgData name="배 준범" userId="323a8f37f192d877" providerId="Windows Live" clId="Web-{3A62863C-5337-44AA-8584-AA811714BF43}" dt="2020-11-26T12:15:33.355" v="93"/>
          <ac:spMkLst>
            <pc:docMk/>
            <pc:sldMk cId="3095632036" sldId="270"/>
            <ac:spMk id="14" creationId="{00000000-0000-0000-0000-000000000000}"/>
          </ac:spMkLst>
        </pc:spChg>
        <pc:spChg chg="add mod">
          <ac:chgData name="배 준범" userId="323a8f37f192d877" providerId="Windows Live" clId="Web-{3A62863C-5337-44AA-8584-AA811714BF43}" dt="2020-11-26T12:17:31.920" v="129" actId="20577"/>
          <ac:spMkLst>
            <pc:docMk/>
            <pc:sldMk cId="3095632036" sldId="270"/>
            <ac:spMk id="15" creationId="{BD4B8C48-EC51-4C32-85FF-47AC8EC263EF}"/>
          </ac:spMkLst>
        </pc:spChg>
        <pc:spChg chg="add mod">
          <ac:chgData name="배 준범" userId="323a8f37f192d877" providerId="Windows Live" clId="Web-{3A62863C-5337-44AA-8584-AA811714BF43}" dt="2020-11-26T12:17:59.874" v="144" actId="20577"/>
          <ac:spMkLst>
            <pc:docMk/>
            <pc:sldMk cId="3095632036" sldId="270"/>
            <ac:spMk id="16" creationId="{19758964-8292-4A96-B9CC-615128FE8D90}"/>
          </ac:spMkLst>
        </pc:spChg>
        <pc:spChg chg="add">
          <ac:chgData name="배 준범" userId="323a8f37f192d877" providerId="Windows Live" clId="Web-{3A62863C-5337-44AA-8584-AA811714BF43}" dt="2020-11-26T12:15:33.964" v="99"/>
          <ac:spMkLst>
            <pc:docMk/>
            <pc:sldMk cId="3095632036" sldId="270"/>
            <ac:spMk id="17" creationId="{4F5A4370-D4A5-473B-9B7B-EF4B2F2E4F58}"/>
          </ac:spMkLst>
        </pc:spChg>
        <pc:spChg chg="add mod">
          <ac:chgData name="배 준범" userId="323a8f37f192d877" providerId="Windows Live" clId="Web-{3A62863C-5337-44AA-8584-AA811714BF43}" dt="2020-11-26T12:21:28.660" v="164" actId="20577"/>
          <ac:spMkLst>
            <pc:docMk/>
            <pc:sldMk cId="3095632036" sldId="270"/>
            <ac:spMk id="18" creationId="{143E5AC6-AB3D-4EEC-BE34-0253A55982E6}"/>
          </ac:spMkLst>
        </pc:spChg>
        <pc:spChg chg="add">
          <ac:chgData name="배 준범" userId="323a8f37f192d877" providerId="Windows Live" clId="Web-{3A62863C-5337-44AA-8584-AA811714BF43}" dt="2020-11-26T12:15:34.074" v="106"/>
          <ac:spMkLst>
            <pc:docMk/>
            <pc:sldMk cId="3095632036" sldId="270"/>
            <ac:spMk id="25" creationId="{0274AE81-C8B1-4E72-AAAA-6040E746D27B}"/>
          </ac:spMkLst>
        </pc:spChg>
        <pc:spChg chg="add del">
          <ac:chgData name="배 준범" userId="323a8f37f192d877" providerId="Windows Live" clId="Web-{3A62863C-5337-44AA-8584-AA811714BF43}" dt="2020-11-26T12:20:30.096" v="160"/>
          <ac:spMkLst>
            <pc:docMk/>
            <pc:sldMk cId="3095632036" sldId="270"/>
            <ac:spMk id="26" creationId="{9D347D88-BC01-4DDE-B54A-C5B4770823BD}"/>
          </ac:spMkLst>
        </pc:spChg>
        <pc:spChg chg="del">
          <ac:chgData name="배 준범" userId="323a8f37f192d877" providerId="Windows Live" clId="Web-{3A62863C-5337-44AA-8584-AA811714BF43}" dt="2020-11-26T12:15:33.355" v="87"/>
          <ac:spMkLst>
            <pc:docMk/>
            <pc:sldMk cId="3095632036" sldId="270"/>
            <ac:spMk id="38" creationId="{DD638810-6EAE-48DC-B674-7B4D99C05728}"/>
          </ac:spMkLst>
        </pc:spChg>
        <pc:spChg chg="del">
          <ac:chgData name="배 준범" userId="323a8f37f192d877" providerId="Windows Live" clId="Web-{3A62863C-5337-44AA-8584-AA811714BF43}" dt="2020-11-26T12:15:33.355" v="86"/>
          <ac:spMkLst>
            <pc:docMk/>
            <pc:sldMk cId="3095632036" sldId="270"/>
            <ac:spMk id="39" creationId="{6393E0CC-9AEA-43AC-8A2E-41B1E11AF4C2}"/>
          </ac:spMkLst>
        </pc:spChg>
        <pc:spChg chg="add mod">
          <ac:chgData name="배 준범" userId="323a8f37f192d877" providerId="Windows Live" clId="Web-{3A62863C-5337-44AA-8584-AA811714BF43}" dt="2020-11-26T12:20:25.065" v="159" actId="14100"/>
          <ac:spMkLst>
            <pc:docMk/>
            <pc:sldMk cId="3095632036" sldId="270"/>
            <ac:spMk id="57" creationId="{07CA275D-4634-43D1-A8C1-0D73753CC696}"/>
          </ac:spMkLst>
        </pc:spChg>
        <pc:spChg chg="add mod">
          <ac:chgData name="배 준범" userId="323a8f37f192d877" providerId="Windows Live" clId="Web-{3A62863C-5337-44AA-8584-AA811714BF43}" dt="2020-11-26T12:23:54.648" v="181" actId="14100"/>
          <ac:spMkLst>
            <pc:docMk/>
            <pc:sldMk cId="3095632036" sldId="270"/>
            <ac:spMk id="62" creationId="{7E9E7BA9-2D71-4CDB-9927-BDBD7D233DF0}"/>
          </ac:spMkLst>
        </pc:spChg>
        <pc:grpChg chg="del">
          <ac:chgData name="배 준범" userId="323a8f37f192d877" providerId="Windows Live" clId="Web-{3A62863C-5337-44AA-8584-AA811714BF43}" dt="2020-11-26T12:15:33.355" v="92"/>
          <ac:grpSpMkLst>
            <pc:docMk/>
            <pc:sldMk cId="3095632036" sldId="270"/>
            <ac:grpSpMk id="2" creationId="{D9F62ABC-4CDE-4BEA-8B40-1DBB095E0398}"/>
          </ac:grpSpMkLst>
        </pc:grpChg>
        <pc:grpChg chg="add">
          <ac:chgData name="배 준범" userId="323a8f37f192d877" providerId="Windows Live" clId="Web-{3A62863C-5337-44AA-8584-AA811714BF43}" dt="2020-11-26T12:15:33.996" v="101"/>
          <ac:grpSpMkLst>
            <pc:docMk/>
            <pc:sldMk cId="3095632036" sldId="270"/>
            <ac:grpSpMk id="19" creationId="{9C5B6794-AAA3-4201-AD70-CD7A26680DD3}"/>
          </ac:grpSpMkLst>
        </pc:grpChg>
        <pc:grpChg chg="add">
          <ac:chgData name="배 준범" userId="323a8f37f192d877" providerId="Windows Live" clId="Web-{3A62863C-5337-44AA-8584-AA811714BF43}" dt="2020-11-26T12:15:34.011" v="102"/>
          <ac:grpSpMkLst>
            <pc:docMk/>
            <pc:sldMk cId="3095632036" sldId="270"/>
            <ac:grpSpMk id="20" creationId="{A2C85203-D665-452E-8589-AA32A0C94FCF}"/>
          </ac:grpSpMkLst>
        </pc:grpChg>
        <pc:grpChg chg="add">
          <ac:chgData name="배 준범" userId="323a8f37f192d877" providerId="Windows Live" clId="Web-{3A62863C-5337-44AA-8584-AA811714BF43}" dt="2020-11-26T12:15:34.027" v="103"/>
          <ac:grpSpMkLst>
            <pc:docMk/>
            <pc:sldMk cId="3095632036" sldId="270"/>
            <ac:grpSpMk id="21" creationId="{9B715CCD-B405-4D6C-ACF3-F40CF332847B}"/>
          </ac:grpSpMkLst>
        </pc:grpChg>
        <pc:grpChg chg="add mod">
          <ac:chgData name="배 준범" userId="323a8f37f192d877" providerId="Windows Live" clId="Web-{3A62863C-5337-44AA-8584-AA811714BF43}" dt="2020-11-26T12:21:44.770" v="166" actId="1076"/>
          <ac:grpSpMkLst>
            <pc:docMk/>
            <pc:sldMk cId="3095632036" sldId="270"/>
            <ac:grpSpMk id="22" creationId="{9690320D-A9BB-404F-B90D-A726A6D5B990}"/>
          </ac:grpSpMkLst>
        </pc:grpChg>
        <pc:grpChg chg="add del">
          <ac:chgData name="배 준범" userId="323a8f37f192d877" providerId="Windows Live" clId="Web-{3A62863C-5337-44AA-8584-AA811714BF43}" dt="2020-11-26T12:19:53.064" v="153"/>
          <ac:grpSpMkLst>
            <pc:docMk/>
            <pc:sldMk cId="3095632036" sldId="270"/>
            <ac:grpSpMk id="24" creationId="{49BD624B-3A9C-4631-AFE0-85947F401004}"/>
          </ac:grpSpMkLst>
        </pc:grpChg>
        <pc:grpChg chg="del">
          <ac:chgData name="배 준범" userId="323a8f37f192d877" providerId="Windows Live" clId="Web-{3A62863C-5337-44AA-8584-AA811714BF43}" dt="2020-11-26T12:15:33.355" v="89"/>
          <ac:grpSpMkLst>
            <pc:docMk/>
            <pc:sldMk cId="3095632036" sldId="270"/>
            <ac:grpSpMk id="27" creationId="{CCA928E5-AA91-4937-A988-996949FA32D6}"/>
          </ac:grpSpMkLst>
        </pc:grpChg>
        <pc:grpChg chg="del">
          <ac:chgData name="배 준범" userId="323a8f37f192d877" providerId="Windows Live" clId="Web-{3A62863C-5337-44AA-8584-AA811714BF43}" dt="2020-11-26T12:15:33.355" v="88"/>
          <ac:grpSpMkLst>
            <pc:docMk/>
            <pc:sldMk cId="3095632036" sldId="270"/>
            <ac:grpSpMk id="33" creationId="{2AF66442-E33C-411C-AB0F-CC9E4E08D9A8}"/>
          </ac:grpSpMkLst>
        </pc:grpChg>
        <pc:grpChg chg="del">
          <ac:chgData name="배 준범" userId="323a8f37f192d877" providerId="Windows Live" clId="Web-{3A62863C-5337-44AA-8584-AA811714BF43}" dt="2020-11-26T12:15:33.355" v="91"/>
          <ac:grpSpMkLst>
            <pc:docMk/>
            <pc:sldMk cId="3095632036" sldId="270"/>
            <ac:grpSpMk id="1007" creationId="{00000000-0000-0000-0000-000000000000}"/>
          </ac:grpSpMkLst>
        </pc:grpChg>
        <pc:grpChg chg="del">
          <ac:chgData name="배 준범" userId="323a8f37f192d877" providerId="Windows Live" clId="Web-{3A62863C-5337-44AA-8584-AA811714BF43}" dt="2020-11-26T12:15:33.355" v="90"/>
          <ac:grpSpMkLst>
            <pc:docMk/>
            <pc:sldMk cId="3095632036" sldId="270"/>
            <ac:grpSpMk id="1009" creationId="{00000000-0000-0000-0000-000000000000}"/>
          </ac:grpSpMkLst>
        </pc:grpChg>
        <pc:picChg chg="add del mod">
          <ac:chgData name="배 준범" userId="323a8f37f192d877" providerId="Windows Live" clId="Web-{3A62863C-5337-44AA-8584-AA811714BF43}" dt="2020-11-26T12:08:58.470" v="43"/>
          <ac:picMkLst>
            <pc:docMk/>
            <pc:sldMk cId="3095632036" sldId="270"/>
            <ac:picMk id="9" creationId="{2B779084-E9EA-435F-87C7-CD76D31F21FB}"/>
          </ac:picMkLst>
        </pc:picChg>
        <pc:picChg chg="mod">
          <ac:chgData name="배 준범" userId="323a8f37f192d877" providerId="Windows Live" clId="Web-{3A62863C-5337-44AA-8584-AA811714BF43}" dt="2020-11-26T12:12:46.851" v="55" actId="1076"/>
          <ac:picMkLst>
            <pc:docMk/>
            <pc:sldMk cId="3095632036" sldId="270"/>
            <ac:picMk id="23" creationId="{00000000-0000-0000-0000-000000000000}"/>
          </ac:picMkLst>
        </pc:picChg>
        <pc:picChg chg="mod">
          <ac:chgData name="배 준범" userId="323a8f37f192d877" providerId="Windows Live" clId="Web-{3A62863C-5337-44AA-8584-AA811714BF43}" dt="2020-11-26T12:20:21.440" v="158" actId="1076"/>
          <ac:picMkLst>
            <pc:docMk/>
            <pc:sldMk cId="3095632036" sldId="270"/>
            <ac:picMk id="46" creationId="{DBD24D2B-8EC0-4D96-A45A-146A4CE50932}"/>
          </ac:picMkLst>
        </pc:picChg>
        <pc:picChg chg="topLvl">
          <ac:chgData name="배 준범" userId="323a8f37f192d877" providerId="Windows Live" clId="Web-{3A62863C-5337-44AA-8584-AA811714BF43}" dt="2020-11-26T12:19:53.064" v="153"/>
          <ac:picMkLst>
            <pc:docMk/>
            <pc:sldMk cId="3095632036" sldId="270"/>
            <ac:picMk id="55" creationId="{E0F51F84-85A9-4116-8FB5-C1B97AA19A30}"/>
          </ac:picMkLst>
        </pc:picChg>
        <pc:picChg chg="del topLvl">
          <ac:chgData name="배 준범" userId="323a8f37f192d877" providerId="Windows Live" clId="Web-{3A62863C-5337-44AA-8584-AA811714BF43}" dt="2020-11-26T12:19:53.064" v="153"/>
          <ac:picMkLst>
            <pc:docMk/>
            <pc:sldMk cId="3095632036" sldId="270"/>
            <ac:picMk id="56" creationId="{4A5C475A-0041-485B-998F-867B6FDA9BE5}"/>
          </ac:picMkLst>
        </pc:picChg>
        <pc:picChg chg="add mod modCrop">
          <ac:chgData name="배 준범" userId="323a8f37f192d877" providerId="Windows Live" clId="Web-{3A62863C-5337-44AA-8584-AA811714BF43}" dt="2020-11-26T12:19:58.252" v="154" actId="1076"/>
          <ac:picMkLst>
            <pc:docMk/>
            <pc:sldMk cId="3095632036" sldId="270"/>
            <ac:picMk id="59" creationId="{E442B1E6-FEBB-46F5-B519-0DE5F5B89B37}"/>
          </ac:picMkLst>
        </pc:picChg>
        <pc:picChg chg="add mod modCrop">
          <ac:chgData name="배 준범" userId="323a8f37f192d877" providerId="Windows Live" clId="Web-{3A62863C-5337-44AA-8584-AA811714BF43}" dt="2020-11-26T12:22:47.428" v="172" actId="1076"/>
          <ac:picMkLst>
            <pc:docMk/>
            <pc:sldMk cId="3095632036" sldId="270"/>
            <ac:picMk id="61" creationId="{F0DE9F0B-CA9D-4B27-B668-CAF9FE22B9CD}"/>
          </ac:picMkLst>
        </pc:picChg>
        <pc:inkChg chg="add">
          <ac:chgData name="배 준범" userId="323a8f37f192d877" providerId="Windows Live" clId="Web-{3A62863C-5337-44AA-8584-AA811714BF43}" dt="2020-11-26T12:24:05.523" v="182"/>
          <ac:inkMkLst>
            <pc:docMk/>
            <pc:sldMk cId="3095632036" sldId="270"/>
            <ac:inkMk id="63" creationId="{8B49E928-F2F6-4915-BF14-275509C8A254}"/>
          </ac:inkMkLst>
        </pc:inkChg>
      </pc:sldChg>
    </pc:docChg>
  </pc:docChgLst>
  <pc:docChgLst>
    <pc:chgData name="배 준범" userId="323a8f37f192d877" providerId="Windows Live" clId="Web-{8B08BAAD-AD83-48AF-85D5-2B8775D01A5F}"/>
    <pc:docChg chg="addSld delSld modSld sldOrd">
      <pc:chgData name="배 준범" userId="323a8f37f192d877" providerId="Windows Live" clId="Web-{8B08BAAD-AD83-48AF-85D5-2B8775D01A5F}" dt="2020-11-27T14:54:03.972" v="2361" actId="1076"/>
      <pc:docMkLst>
        <pc:docMk/>
      </pc:docMkLst>
      <pc:sldChg chg="addSp delSp modSp">
        <pc:chgData name="배 준범" userId="323a8f37f192d877" providerId="Windows Live" clId="Web-{8B08BAAD-AD83-48AF-85D5-2B8775D01A5F}" dt="2020-11-27T13:17:56.663" v="1431" actId="1076"/>
        <pc:sldMkLst>
          <pc:docMk/>
          <pc:sldMk cId="0" sldId="261"/>
        </pc:sldMkLst>
        <pc:spChg chg="add mod">
          <ac:chgData name="배 준범" userId="323a8f37f192d877" providerId="Windows Live" clId="Web-{8B08BAAD-AD83-48AF-85D5-2B8775D01A5F}" dt="2020-11-27T13:00:37.057" v="1376" actId="1076"/>
          <ac:spMkLst>
            <pc:docMk/>
            <pc:sldMk cId="0" sldId="261"/>
            <ac:spMk id="2" creationId="{48C7F565-088E-41B7-A91D-EFBA01F36179}"/>
          </ac:spMkLst>
        </pc:spChg>
        <pc:spChg chg="add del mod">
          <ac:chgData name="배 준범" userId="323a8f37f192d877" providerId="Windows Live" clId="Web-{8B08BAAD-AD83-48AF-85D5-2B8775D01A5F}" dt="2020-11-27T13:06:18.160" v="1388"/>
          <ac:spMkLst>
            <pc:docMk/>
            <pc:sldMk cId="0" sldId="261"/>
            <ac:spMk id="8" creationId="{0EE0D259-9D03-4276-9D3E-3502D4334E09}"/>
          </ac:spMkLst>
        </pc:spChg>
        <pc:spChg chg="add del mod">
          <ac:chgData name="배 준범" userId="323a8f37f192d877" providerId="Windows Live" clId="Web-{8B08BAAD-AD83-48AF-85D5-2B8775D01A5F}" dt="2020-11-27T13:10:54.230" v="1420"/>
          <ac:spMkLst>
            <pc:docMk/>
            <pc:sldMk cId="0" sldId="261"/>
            <ac:spMk id="11" creationId="{0F6960E5-6824-4A74-A9D1-79F0ACFBA853}"/>
          </ac:spMkLst>
        </pc:spChg>
        <pc:spChg chg="del">
          <ac:chgData name="배 준범" userId="323a8f37f192d877" providerId="Windows Live" clId="Web-{8B08BAAD-AD83-48AF-85D5-2B8775D01A5F}" dt="2020-11-27T12:58:45.960" v="1331"/>
          <ac:spMkLst>
            <pc:docMk/>
            <pc:sldMk cId="0" sldId="261"/>
            <ac:spMk id="18" creationId="{00000000-0000-0000-0000-000000000000}"/>
          </ac:spMkLst>
        </pc:spChg>
        <pc:spChg chg="del">
          <ac:chgData name="배 준범" userId="323a8f37f192d877" providerId="Windows Live" clId="Web-{8B08BAAD-AD83-48AF-85D5-2B8775D01A5F}" dt="2020-11-27T12:59:12.758" v="1360"/>
          <ac:spMkLst>
            <pc:docMk/>
            <pc:sldMk cId="0" sldId="261"/>
            <ac:spMk id="19" creationId="{00000000-0000-0000-0000-000000000000}"/>
          </ac:spMkLst>
        </pc:spChg>
        <pc:spChg chg="del">
          <ac:chgData name="배 준범" userId="323a8f37f192d877" providerId="Windows Live" clId="Web-{8B08BAAD-AD83-48AF-85D5-2B8775D01A5F}" dt="2020-11-27T12:59:12.758" v="1359"/>
          <ac:spMkLst>
            <pc:docMk/>
            <pc:sldMk cId="0" sldId="261"/>
            <ac:spMk id="20" creationId="{00000000-0000-0000-0000-000000000000}"/>
          </ac:spMkLst>
        </pc:spChg>
        <pc:spChg chg="del">
          <ac:chgData name="배 준범" userId="323a8f37f192d877" providerId="Windows Live" clId="Web-{8B08BAAD-AD83-48AF-85D5-2B8775D01A5F}" dt="2020-11-27T12:59:12.758" v="1358"/>
          <ac:spMkLst>
            <pc:docMk/>
            <pc:sldMk cId="0" sldId="261"/>
            <ac:spMk id="21" creationId="{00000000-0000-0000-0000-000000000000}"/>
          </ac:spMkLst>
        </pc:spChg>
        <pc:spChg chg="del">
          <ac:chgData name="배 준범" userId="323a8f37f192d877" providerId="Windows Live" clId="Web-{8B08BAAD-AD83-48AF-85D5-2B8775D01A5F}" dt="2020-11-27T12:59:12.758" v="1357"/>
          <ac:spMkLst>
            <pc:docMk/>
            <pc:sldMk cId="0" sldId="261"/>
            <ac:spMk id="22" creationId="{00000000-0000-0000-0000-000000000000}"/>
          </ac:spMkLst>
        </pc:spChg>
        <pc:spChg chg="del">
          <ac:chgData name="배 준범" userId="323a8f37f192d877" providerId="Windows Live" clId="Web-{8B08BAAD-AD83-48AF-85D5-2B8775D01A5F}" dt="2020-11-27T12:59:12.758" v="1356"/>
          <ac:spMkLst>
            <pc:docMk/>
            <pc:sldMk cId="0" sldId="261"/>
            <ac:spMk id="23" creationId="{00000000-0000-0000-0000-000000000000}"/>
          </ac:spMkLst>
        </pc:spChg>
        <pc:spChg chg="del">
          <ac:chgData name="배 준범" userId="323a8f37f192d877" providerId="Windows Live" clId="Web-{8B08BAAD-AD83-48AF-85D5-2B8775D01A5F}" dt="2020-11-27T12:59:12.758" v="1355"/>
          <ac:spMkLst>
            <pc:docMk/>
            <pc:sldMk cId="0" sldId="261"/>
            <ac:spMk id="24" creationId="{00000000-0000-0000-0000-000000000000}"/>
          </ac:spMkLst>
        </pc:spChg>
        <pc:spChg chg="del">
          <ac:chgData name="배 준범" userId="323a8f37f192d877" providerId="Windows Live" clId="Web-{8B08BAAD-AD83-48AF-85D5-2B8775D01A5F}" dt="2020-11-27T12:59:12.758" v="1353"/>
          <ac:spMkLst>
            <pc:docMk/>
            <pc:sldMk cId="0" sldId="261"/>
            <ac:spMk id="28" creationId="{00000000-0000-0000-0000-000000000000}"/>
          </ac:spMkLst>
        </pc:spChg>
        <pc:spChg chg="del">
          <ac:chgData name="배 준범" userId="323a8f37f192d877" providerId="Windows Live" clId="Web-{8B08BAAD-AD83-48AF-85D5-2B8775D01A5F}" dt="2020-11-27T12:59:12.758" v="1351"/>
          <ac:spMkLst>
            <pc:docMk/>
            <pc:sldMk cId="0" sldId="261"/>
            <ac:spMk id="32" creationId="{00000000-0000-0000-0000-000000000000}"/>
          </ac:spMkLst>
        </pc:spChg>
        <pc:spChg chg="del">
          <ac:chgData name="배 준범" userId="323a8f37f192d877" providerId="Windows Live" clId="Web-{8B08BAAD-AD83-48AF-85D5-2B8775D01A5F}" dt="2020-11-27T12:59:12.758" v="1349"/>
          <ac:spMkLst>
            <pc:docMk/>
            <pc:sldMk cId="0" sldId="261"/>
            <ac:spMk id="36" creationId="{00000000-0000-0000-0000-000000000000}"/>
          </ac:spMkLst>
        </pc:spChg>
        <pc:grpChg chg="add mod">
          <ac:chgData name="배 준범" userId="323a8f37f192d877" providerId="Windows Live" clId="Web-{8B08BAAD-AD83-48AF-85D5-2B8775D01A5F}" dt="2020-11-27T13:00:37.057" v="1377" actId="1076"/>
          <ac:grpSpMkLst>
            <pc:docMk/>
            <pc:sldMk cId="0" sldId="261"/>
            <ac:grpSpMk id="4" creationId="{E10F420A-5B62-4041-AB89-BB2F208E8D00}"/>
          </ac:grpSpMkLst>
        </pc:grpChg>
        <pc:grpChg chg="del mod">
          <ac:chgData name="배 준범" userId="323a8f37f192d877" providerId="Windows Live" clId="Web-{8B08BAAD-AD83-48AF-85D5-2B8775D01A5F}" dt="2020-11-27T12:59:56.697" v="1371"/>
          <ac:grpSpMkLst>
            <pc:docMk/>
            <pc:sldMk cId="0" sldId="261"/>
            <ac:grpSpMk id="1001" creationId="{00000000-0000-0000-0000-000000000000}"/>
          </ac:grpSpMkLst>
        </pc:grpChg>
        <pc:grpChg chg="del mod">
          <ac:chgData name="배 준범" userId="323a8f37f192d877" providerId="Windows Live" clId="Web-{8B08BAAD-AD83-48AF-85D5-2B8775D01A5F}" dt="2020-11-27T12:59:07.539" v="1347"/>
          <ac:grpSpMkLst>
            <pc:docMk/>
            <pc:sldMk cId="0" sldId="261"/>
            <ac:grpSpMk id="1002" creationId="{00000000-0000-0000-0000-000000000000}"/>
          </ac:grpSpMkLst>
        </pc:grpChg>
        <pc:grpChg chg="del">
          <ac:chgData name="배 준범" userId="323a8f37f192d877" providerId="Windows Live" clId="Web-{8B08BAAD-AD83-48AF-85D5-2B8775D01A5F}" dt="2020-11-27T12:59:12.758" v="1363"/>
          <ac:grpSpMkLst>
            <pc:docMk/>
            <pc:sldMk cId="0" sldId="261"/>
            <ac:grpSpMk id="1003" creationId="{00000000-0000-0000-0000-000000000000}"/>
          </ac:grpSpMkLst>
        </pc:grpChg>
        <pc:grpChg chg="del">
          <ac:chgData name="배 준범" userId="323a8f37f192d877" providerId="Windows Live" clId="Web-{8B08BAAD-AD83-48AF-85D5-2B8775D01A5F}" dt="2020-11-27T12:59:12.758" v="1362"/>
          <ac:grpSpMkLst>
            <pc:docMk/>
            <pc:sldMk cId="0" sldId="261"/>
            <ac:grpSpMk id="1004" creationId="{00000000-0000-0000-0000-000000000000}"/>
          </ac:grpSpMkLst>
        </pc:grpChg>
        <pc:grpChg chg="del">
          <ac:chgData name="배 준범" userId="323a8f37f192d877" providerId="Windows Live" clId="Web-{8B08BAAD-AD83-48AF-85D5-2B8775D01A5F}" dt="2020-11-27T12:59:12.758" v="1361"/>
          <ac:grpSpMkLst>
            <pc:docMk/>
            <pc:sldMk cId="0" sldId="261"/>
            <ac:grpSpMk id="1005" creationId="{00000000-0000-0000-0000-000000000000}"/>
          </ac:grpSpMkLst>
        </pc:grpChg>
        <pc:grpChg chg="del">
          <ac:chgData name="배 준범" userId="323a8f37f192d877" providerId="Windows Live" clId="Web-{8B08BAAD-AD83-48AF-85D5-2B8775D01A5F}" dt="2020-11-27T12:59:12.758" v="1354"/>
          <ac:grpSpMkLst>
            <pc:docMk/>
            <pc:sldMk cId="0" sldId="261"/>
            <ac:grpSpMk id="1006" creationId="{00000000-0000-0000-0000-000000000000}"/>
          </ac:grpSpMkLst>
        </pc:grpChg>
        <pc:grpChg chg="del">
          <ac:chgData name="배 준범" userId="323a8f37f192d877" providerId="Windows Live" clId="Web-{8B08BAAD-AD83-48AF-85D5-2B8775D01A5F}" dt="2020-11-27T12:59:12.758" v="1352"/>
          <ac:grpSpMkLst>
            <pc:docMk/>
            <pc:sldMk cId="0" sldId="261"/>
            <ac:grpSpMk id="1007" creationId="{00000000-0000-0000-0000-000000000000}"/>
          </ac:grpSpMkLst>
        </pc:grpChg>
        <pc:grpChg chg="del">
          <ac:chgData name="배 준범" userId="323a8f37f192d877" providerId="Windows Live" clId="Web-{8B08BAAD-AD83-48AF-85D5-2B8775D01A5F}" dt="2020-11-27T12:59:12.758" v="1350"/>
          <ac:grpSpMkLst>
            <pc:docMk/>
            <pc:sldMk cId="0" sldId="261"/>
            <ac:grpSpMk id="1008" creationId="{00000000-0000-0000-0000-000000000000}"/>
          </ac:grpSpMkLst>
        </pc:grpChg>
        <pc:grpChg chg="del">
          <ac:chgData name="배 준범" userId="323a8f37f192d877" providerId="Windows Live" clId="Web-{8B08BAAD-AD83-48AF-85D5-2B8775D01A5F}" dt="2020-11-27T12:59:12.758" v="1348"/>
          <ac:grpSpMkLst>
            <pc:docMk/>
            <pc:sldMk cId="0" sldId="261"/>
            <ac:grpSpMk id="1009" creationId="{00000000-0000-0000-0000-000000000000}"/>
          </ac:grpSpMkLst>
        </pc:grpChg>
        <pc:picChg chg="add del mod">
          <ac:chgData name="배 준범" userId="323a8f37f192d877" providerId="Windows Live" clId="Web-{8B08BAAD-AD83-48AF-85D5-2B8775D01A5F}" dt="2020-11-27T13:17:37.616" v="1425"/>
          <ac:picMkLst>
            <pc:docMk/>
            <pc:sldMk cId="0" sldId="261"/>
            <ac:picMk id="5" creationId="{F17960F0-6268-4814-B79D-54DE4D55DDF5}"/>
          </ac:picMkLst>
        </pc:picChg>
        <pc:picChg chg="add del mod ord">
          <ac:chgData name="배 준범" userId="323a8f37f192d877" providerId="Windows Live" clId="Web-{8B08BAAD-AD83-48AF-85D5-2B8775D01A5F}" dt="2020-11-27T13:11:53.216" v="1422"/>
          <ac:picMkLst>
            <pc:docMk/>
            <pc:sldMk cId="0" sldId="261"/>
            <ac:picMk id="9" creationId="{1D09E321-266E-4472-A863-D94DEE828CBF}"/>
          </ac:picMkLst>
        </pc:picChg>
        <pc:picChg chg="add mod">
          <ac:chgData name="배 준범" userId="323a8f37f192d877" providerId="Windows Live" clId="Web-{8B08BAAD-AD83-48AF-85D5-2B8775D01A5F}" dt="2020-11-27T13:17:56.663" v="1431" actId="1076"/>
          <ac:picMkLst>
            <pc:docMk/>
            <pc:sldMk cId="0" sldId="261"/>
            <ac:picMk id="12" creationId="{52FD461E-D5F1-4D22-AFF8-3C9F98EB882F}"/>
          </ac:picMkLst>
        </pc:picChg>
      </pc:sldChg>
      <pc:sldChg chg="addSp delSp modSp addAnim delAnim modAnim">
        <pc:chgData name="배 준범" userId="323a8f37f192d877" providerId="Windows Live" clId="Web-{8B08BAAD-AD83-48AF-85D5-2B8775D01A5F}" dt="2020-11-27T14:52:15.376" v="2339"/>
        <pc:sldMkLst>
          <pc:docMk/>
          <pc:sldMk cId="0" sldId="262"/>
        </pc:sldMkLst>
        <pc:spChg chg="del">
          <ac:chgData name="배 준범" userId="323a8f37f192d877" providerId="Windows Live" clId="Web-{8B08BAAD-AD83-48AF-85D5-2B8775D01A5F}" dt="2020-11-27T13:22:52.499" v="1432"/>
          <ac:spMkLst>
            <pc:docMk/>
            <pc:sldMk cId="0" sldId="262"/>
            <ac:spMk id="2" creationId="{00000000-0000-0000-0000-000000000000}"/>
          </ac:spMkLst>
        </pc:spChg>
        <pc:spChg chg="add">
          <ac:chgData name="배 준범" userId="323a8f37f192d877" providerId="Windows Live" clId="Web-{8B08BAAD-AD83-48AF-85D5-2B8775D01A5F}" dt="2020-11-27T14:22:46.400" v="2137"/>
          <ac:spMkLst>
            <pc:docMk/>
            <pc:sldMk cId="0" sldId="262"/>
            <ac:spMk id="2" creationId="{D2F76238-96FF-48A5-86EB-463CC034D1A6}"/>
          </ac:spMkLst>
        </pc:spChg>
        <pc:spChg chg="add del mod">
          <ac:chgData name="배 준범" userId="323a8f37f192d877" providerId="Windows Live" clId="Web-{8B08BAAD-AD83-48AF-85D5-2B8775D01A5F}" dt="2020-11-27T13:23:47.079" v="1518"/>
          <ac:spMkLst>
            <pc:docMk/>
            <pc:sldMk cId="0" sldId="262"/>
            <ac:spMk id="3" creationId="{00000000-0000-0000-0000-000000000000}"/>
          </ac:spMkLst>
        </pc:spChg>
        <pc:spChg chg="add del mod">
          <ac:chgData name="배 준범" userId="323a8f37f192d877" providerId="Windows Live" clId="Web-{8B08BAAD-AD83-48AF-85D5-2B8775D01A5F}" dt="2020-11-27T14:52:15.376" v="2339"/>
          <ac:spMkLst>
            <pc:docMk/>
            <pc:sldMk cId="0" sldId="262"/>
            <ac:spMk id="3" creationId="{C196D012-DE76-484A-9252-083FCF5AE5C3}"/>
          </ac:spMkLst>
        </pc:spChg>
        <pc:spChg chg="add mod">
          <ac:chgData name="배 준범" userId="323a8f37f192d877" providerId="Windows Live" clId="Web-{8B08BAAD-AD83-48AF-85D5-2B8775D01A5F}" dt="2020-11-27T13:24:49.534" v="1537" actId="20577"/>
          <ac:spMkLst>
            <pc:docMk/>
            <pc:sldMk cId="0" sldId="262"/>
            <ac:spMk id="4" creationId="{2524B689-F4B7-446F-94D8-4BA863018571}"/>
          </ac:spMkLst>
        </pc:spChg>
        <pc:spChg chg="add mod">
          <ac:chgData name="배 준범" userId="323a8f37f192d877" providerId="Windows Live" clId="Web-{8B08BAAD-AD83-48AF-85D5-2B8775D01A5F}" dt="2020-11-27T13:29:32.651" v="1554" actId="20577"/>
          <ac:spMkLst>
            <pc:docMk/>
            <pc:sldMk cId="0" sldId="262"/>
            <ac:spMk id="7" creationId="{D5E621E2-3537-41A8-B096-5223051D17CE}"/>
          </ac:spMkLst>
        </pc:spChg>
        <pc:spChg chg="add del mod">
          <ac:chgData name="배 준범" userId="323a8f37f192d877" providerId="Windows Live" clId="Web-{8B08BAAD-AD83-48AF-85D5-2B8775D01A5F}" dt="2020-11-27T13:23:47.079" v="1517"/>
          <ac:spMkLst>
            <pc:docMk/>
            <pc:sldMk cId="0" sldId="262"/>
            <ac:spMk id="10" creationId="{00000000-0000-0000-0000-000000000000}"/>
          </ac:spMkLst>
        </pc:spChg>
        <pc:spChg chg="add del mod">
          <ac:chgData name="배 준범" userId="323a8f37f192d877" providerId="Windows Live" clId="Web-{8B08BAAD-AD83-48AF-85D5-2B8775D01A5F}" dt="2020-11-27T13:23:47.079" v="1516"/>
          <ac:spMkLst>
            <pc:docMk/>
            <pc:sldMk cId="0" sldId="262"/>
            <ac:spMk id="11" creationId="{00000000-0000-0000-0000-000000000000}"/>
          </ac:spMkLst>
        </pc:spChg>
        <pc:spChg chg="add mod">
          <ac:chgData name="배 준범" userId="323a8f37f192d877" providerId="Windows Live" clId="Web-{8B08BAAD-AD83-48AF-85D5-2B8775D01A5F}" dt="2020-11-27T13:51:56.906" v="1969" actId="20577"/>
          <ac:spMkLst>
            <pc:docMk/>
            <pc:sldMk cId="0" sldId="262"/>
            <ac:spMk id="12" creationId="{CC8B25EF-F00D-40A7-8502-38A5215EE108}"/>
          </ac:spMkLst>
        </pc:spChg>
        <pc:spChg chg="add del mod">
          <ac:chgData name="배 준범" userId="323a8f37f192d877" providerId="Windows Live" clId="Web-{8B08BAAD-AD83-48AF-85D5-2B8775D01A5F}" dt="2020-11-27T13:49:46.090" v="1919"/>
          <ac:spMkLst>
            <pc:docMk/>
            <pc:sldMk cId="0" sldId="262"/>
            <ac:spMk id="17" creationId="{32FC66D1-5AF9-4BC7-B4F4-3F04D5D6160A}"/>
          </ac:spMkLst>
        </pc:spChg>
        <pc:spChg chg="add del mod">
          <ac:chgData name="배 준범" userId="323a8f37f192d877" providerId="Windows Live" clId="Web-{8B08BAAD-AD83-48AF-85D5-2B8775D01A5F}" dt="2020-11-27T13:23:47.079" v="1514"/>
          <ac:spMkLst>
            <pc:docMk/>
            <pc:sldMk cId="0" sldId="262"/>
            <ac:spMk id="18" creationId="{00000000-0000-0000-0000-000000000000}"/>
          </ac:spMkLst>
        </pc:spChg>
        <pc:spChg chg="add del mod">
          <ac:chgData name="배 준범" userId="323a8f37f192d877" providerId="Windows Live" clId="Web-{8B08BAAD-AD83-48AF-85D5-2B8775D01A5F}" dt="2020-11-27T13:23:47.079" v="1513"/>
          <ac:spMkLst>
            <pc:docMk/>
            <pc:sldMk cId="0" sldId="262"/>
            <ac:spMk id="19" creationId="{00000000-0000-0000-0000-000000000000}"/>
          </ac:spMkLst>
        </pc:spChg>
        <pc:spChg chg="add del">
          <ac:chgData name="배 준범" userId="323a8f37f192d877" providerId="Windows Live" clId="Web-{8B08BAAD-AD83-48AF-85D5-2B8775D01A5F}" dt="2020-11-27T13:55:25.490" v="1973"/>
          <ac:spMkLst>
            <pc:docMk/>
            <pc:sldMk cId="0" sldId="262"/>
            <ac:spMk id="20" creationId="{316BD214-C8CF-436A-A34F-915651043463}"/>
          </ac:spMkLst>
        </pc:spChg>
        <pc:spChg chg="add del mod">
          <ac:chgData name="배 준범" userId="323a8f37f192d877" providerId="Windows Live" clId="Web-{8B08BAAD-AD83-48AF-85D5-2B8775D01A5F}" dt="2020-11-27T13:56:10.366" v="1981"/>
          <ac:spMkLst>
            <pc:docMk/>
            <pc:sldMk cId="0" sldId="262"/>
            <ac:spMk id="22" creationId="{CDC75ECC-2409-4D2C-ADF2-0D74E30E1364}"/>
          </ac:spMkLst>
        </pc:spChg>
        <pc:spChg chg="add del mod">
          <ac:chgData name="배 준범" userId="323a8f37f192d877" providerId="Windows Live" clId="Web-{8B08BAAD-AD83-48AF-85D5-2B8775D01A5F}" dt="2020-11-27T13:23:47.079" v="1512"/>
          <ac:spMkLst>
            <pc:docMk/>
            <pc:sldMk cId="0" sldId="262"/>
            <ac:spMk id="23" creationId="{00000000-0000-0000-0000-000000000000}"/>
          </ac:spMkLst>
        </pc:spChg>
        <pc:spChg chg="add del mod">
          <ac:chgData name="배 준범" userId="323a8f37f192d877" providerId="Windows Live" clId="Web-{8B08BAAD-AD83-48AF-85D5-2B8775D01A5F}" dt="2020-11-27T13:23:47.079" v="1511"/>
          <ac:spMkLst>
            <pc:docMk/>
            <pc:sldMk cId="0" sldId="262"/>
            <ac:spMk id="24" creationId="{00000000-0000-0000-0000-000000000000}"/>
          </ac:spMkLst>
        </pc:spChg>
        <pc:spChg chg="add del mod">
          <ac:chgData name="배 준범" userId="323a8f37f192d877" providerId="Windows Live" clId="Web-{8B08BAAD-AD83-48AF-85D5-2B8775D01A5F}" dt="2020-11-27T13:23:47.079" v="1510"/>
          <ac:spMkLst>
            <pc:docMk/>
            <pc:sldMk cId="0" sldId="262"/>
            <ac:spMk id="28" creationId="{00000000-0000-0000-0000-000000000000}"/>
          </ac:spMkLst>
        </pc:spChg>
        <pc:spChg chg="add del mod">
          <ac:chgData name="배 준범" userId="323a8f37f192d877" providerId="Windows Live" clId="Web-{8B08BAAD-AD83-48AF-85D5-2B8775D01A5F}" dt="2020-11-27T13:23:47.079" v="1509"/>
          <ac:spMkLst>
            <pc:docMk/>
            <pc:sldMk cId="0" sldId="262"/>
            <ac:spMk id="29" creationId="{00000000-0000-0000-0000-000000000000}"/>
          </ac:spMkLst>
        </pc:spChg>
        <pc:spChg chg="mod">
          <ac:chgData name="배 준범" userId="323a8f37f192d877" providerId="Windows Live" clId="Web-{8B08BAAD-AD83-48AF-85D5-2B8775D01A5F}" dt="2020-11-27T13:37:58.243" v="1773" actId="20577"/>
          <ac:spMkLst>
            <pc:docMk/>
            <pc:sldMk cId="0" sldId="262"/>
            <ac:spMk id="42" creationId="{657AC173-CFA5-4A83-9321-FB93F20BE92E}"/>
          </ac:spMkLst>
        </pc:spChg>
        <pc:spChg chg="mod">
          <ac:chgData name="배 준범" userId="323a8f37f192d877" providerId="Windows Live" clId="Web-{8B08BAAD-AD83-48AF-85D5-2B8775D01A5F}" dt="2020-11-27T13:48:55.057" v="1911" actId="20577"/>
          <ac:spMkLst>
            <pc:docMk/>
            <pc:sldMk cId="0" sldId="262"/>
            <ac:spMk id="44" creationId="{1FC412FE-076F-4AA0-AC06-4313A0AA1C8E}"/>
          </ac:spMkLst>
        </pc:spChg>
        <pc:spChg chg="mod">
          <ac:chgData name="배 준범" userId="323a8f37f192d877" providerId="Windows Live" clId="Web-{8B08BAAD-AD83-48AF-85D5-2B8775D01A5F}" dt="2020-11-27T14:51:53.641" v="2334" actId="14100"/>
          <ac:spMkLst>
            <pc:docMk/>
            <pc:sldMk cId="0" sldId="262"/>
            <ac:spMk id="47" creationId="{19E3434E-B44F-4B8E-BA03-012048B54CB3}"/>
          </ac:spMkLst>
        </pc:spChg>
        <pc:spChg chg="mod">
          <ac:chgData name="배 준범" userId="323a8f37f192d877" providerId="Windows Live" clId="Web-{8B08BAAD-AD83-48AF-85D5-2B8775D01A5F}" dt="2020-11-27T14:50:52.733" v="2312" actId="20577"/>
          <ac:spMkLst>
            <pc:docMk/>
            <pc:sldMk cId="0" sldId="262"/>
            <ac:spMk id="49" creationId="{A760EF33-9DC1-4C88-AB71-DAFA7EEC53FE}"/>
          </ac:spMkLst>
        </pc:spChg>
        <pc:spChg chg="mod">
          <ac:chgData name="배 준범" userId="323a8f37f192d877" providerId="Windows Live" clId="Web-{8B08BAAD-AD83-48AF-85D5-2B8775D01A5F}" dt="2020-11-27T13:56:42.851" v="1991" actId="20577"/>
          <ac:spMkLst>
            <pc:docMk/>
            <pc:sldMk cId="0" sldId="262"/>
            <ac:spMk id="54" creationId="{446EC7C5-183E-4EF9-97B8-2A67042F4852}"/>
          </ac:spMkLst>
        </pc:spChg>
        <pc:spChg chg="mod">
          <ac:chgData name="배 준범" userId="323a8f37f192d877" providerId="Windows Live" clId="Web-{8B08BAAD-AD83-48AF-85D5-2B8775D01A5F}" dt="2020-11-27T13:59:46.637" v="2103" actId="20577"/>
          <ac:spMkLst>
            <pc:docMk/>
            <pc:sldMk cId="0" sldId="262"/>
            <ac:spMk id="56" creationId="{0C64D384-437F-4109-B242-FECE0B7BA5D8}"/>
          </ac:spMkLst>
        </pc:spChg>
        <pc:grpChg chg="add mod">
          <ac:chgData name="배 준범" userId="323a8f37f192d877" providerId="Windows Live" clId="Web-{8B08BAAD-AD83-48AF-85D5-2B8775D01A5F}" dt="2020-11-27T13:24:46.471" v="1528" actId="1076"/>
          <ac:grpSpMkLst>
            <pc:docMk/>
            <pc:sldMk cId="0" sldId="262"/>
            <ac:grpSpMk id="6" creationId="{66740A3C-42F3-4678-B9F3-2EBD89F391D9}"/>
          </ac:grpSpMkLst>
        </pc:grpChg>
        <pc:grpChg chg="add">
          <ac:chgData name="배 준범" userId="323a8f37f192d877" providerId="Windows Live" clId="Web-{8B08BAAD-AD83-48AF-85D5-2B8775D01A5F}" dt="2020-11-27T13:37:06.273" v="1755"/>
          <ac:grpSpMkLst>
            <pc:docMk/>
            <pc:sldMk cId="0" sldId="262"/>
            <ac:grpSpMk id="14" creationId="{4E95E2CA-A411-4C10-A949-1B40ACF64426}"/>
          </ac:grpSpMkLst>
        </pc:grpChg>
        <pc:grpChg chg="add mod">
          <ac:chgData name="배 준범" userId="323a8f37f192d877" providerId="Windows Live" clId="Web-{8B08BAAD-AD83-48AF-85D5-2B8775D01A5F}" dt="2020-11-27T13:55:10.255" v="1971" actId="1076"/>
          <ac:grpSpMkLst>
            <pc:docMk/>
            <pc:sldMk cId="0" sldId="262"/>
            <ac:grpSpMk id="41" creationId="{85F71B8E-E1DA-4A34-A2EB-B8DC8FA47CB5}"/>
          </ac:grpSpMkLst>
        </pc:grpChg>
        <pc:grpChg chg="add mod">
          <ac:chgData name="배 준범" userId="323a8f37f192d877" providerId="Windows Live" clId="Web-{8B08BAAD-AD83-48AF-85D5-2B8775D01A5F}" dt="2020-11-27T13:54:52.145" v="1970" actId="1076"/>
          <ac:grpSpMkLst>
            <pc:docMk/>
            <pc:sldMk cId="0" sldId="262"/>
            <ac:grpSpMk id="46" creationId="{EF153E8C-637F-46EB-AD4E-72E244E63124}"/>
          </ac:grpSpMkLst>
        </pc:grpChg>
        <pc:grpChg chg="add mod">
          <ac:chgData name="배 준범" userId="323a8f37f192d877" providerId="Windows Live" clId="Web-{8B08BAAD-AD83-48AF-85D5-2B8775D01A5F}" dt="2020-11-27T13:55:44.740" v="1975" actId="1076"/>
          <ac:grpSpMkLst>
            <pc:docMk/>
            <pc:sldMk cId="0" sldId="262"/>
            <ac:grpSpMk id="53" creationId="{B4C6F76C-E5A2-443F-B117-9C28FBE29E0C}"/>
          </ac:grpSpMkLst>
        </pc:grpChg>
        <pc:grpChg chg="del">
          <ac:chgData name="배 준범" userId="323a8f37f192d877" providerId="Windows Live" clId="Web-{8B08BAAD-AD83-48AF-85D5-2B8775D01A5F}" dt="2020-11-27T13:22:58.452" v="1437"/>
          <ac:grpSpMkLst>
            <pc:docMk/>
            <pc:sldMk cId="0" sldId="262"/>
            <ac:grpSpMk id="1001" creationId="{00000000-0000-0000-0000-000000000000}"/>
          </ac:grpSpMkLst>
        </pc:grpChg>
        <pc:grpChg chg="add del mod">
          <ac:chgData name="배 준범" userId="323a8f37f192d877" providerId="Windows Live" clId="Web-{8B08BAAD-AD83-48AF-85D5-2B8775D01A5F}" dt="2020-11-27T13:25:35.425" v="1542" actId="14100"/>
          <ac:grpSpMkLst>
            <pc:docMk/>
            <pc:sldMk cId="0" sldId="262"/>
            <ac:grpSpMk id="1002" creationId="{00000000-0000-0000-0000-000000000000}"/>
          </ac:grpSpMkLst>
        </pc:grpChg>
        <pc:grpChg chg="add del mod">
          <ac:chgData name="배 준범" userId="323a8f37f192d877" providerId="Windows Live" clId="Web-{8B08BAAD-AD83-48AF-85D5-2B8775D01A5F}" dt="2020-11-27T13:23:47.079" v="1515"/>
          <ac:grpSpMkLst>
            <pc:docMk/>
            <pc:sldMk cId="0" sldId="262"/>
            <ac:grpSpMk id="1003" creationId="{00000000-0000-0000-0000-000000000000}"/>
          </ac:grpSpMkLst>
        </pc:grpChg>
        <pc:grpChg chg="add del mod">
          <ac:chgData name="배 준범" userId="323a8f37f192d877" providerId="Windows Live" clId="Web-{8B08BAAD-AD83-48AF-85D5-2B8775D01A5F}" dt="2020-11-27T13:25:35.394" v="1541" actId="14100"/>
          <ac:grpSpMkLst>
            <pc:docMk/>
            <pc:sldMk cId="0" sldId="262"/>
            <ac:grpSpMk id="1004" creationId="{00000000-0000-0000-0000-000000000000}"/>
          </ac:grpSpMkLst>
        </pc:grpChg>
        <pc:grpChg chg="add del mod">
          <ac:chgData name="배 준범" userId="323a8f37f192d877" providerId="Windows Live" clId="Web-{8B08BAAD-AD83-48AF-85D5-2B8775D01A5F}" dt="2020-11-27T13:25:35.472" v="1543" actId="14100"/>
          <ac:grpSpMkLst>
            <pc:docMk/>
            <pc:sldMk cId="0" sldId="262"/>
            <ac:grpSpMk id="1005" creationId="{00000000-0000-0000-0000-000000000000}"/>
          </ac:grpSpMkLst>
        </pc:grpChg>
        <pc:grpChg chg="add del mod">
          <ac:chgData name="배 준범" userId="323a8f37f192d877" providerId="Windows Live" clId="Web-{8B08BAAD-AD83-48AF-85D5-2B8775D01A5F}" dt="2020-11-27T13:25:35.504" v="1544" actId="14100"/>
          <ac:grpSpMkLst>
            <pc:docMk/>
            <pc:sldMk cId="0" sldId="262"/>
            <ac:grpSpMk id="1006" creationId="{00000000-0000-0000-0000-000000000000}"/>
          </ac:grpSpMkLst>
        </pc:grpChg>
        <pc:grpChg chg="add del mod">
          <ac:chgData name="배 준범" userId="323a8f37f192d877" providerId="Windows Live" clId="Web-{8B08BAAD-AD83-48AF-85D5-2B8775D01A5F}" dt="2020-11-27T13:23:47.079" v="1508"/>
          <ac:grpSpMkLst>
            <pc:docMk/>
            <pc:sldMk cId="0" sldId="262"/>
            <ac:grpSpMk id="1007" creationId="{00000000-0000-0000-0000-000000000000}"/>
          </ac:grpSpMkLst>
        </pc:grpChg>
        <pc:grpChg chg="add del mod">
          <ac:chgData name="배 준범" userId="323a8f37f192d877" providerId="Windows Live" clId="Web-{8B08BAAD-AD83-48AF-85D5-2B8775D01A5F}" dt="2020-11-27T13:23:47.079" v="1507"/>
          <ac:grpSpMkLst>
            <pc:docMk/>
            <pc:sldMk cId="0" sldId="262"/>
            <ac:grpSpMk id="1008" creationId="{00000000-0000-0000-0000-000000000000}"/>
          </ac:grpSpMkLst>
        </pc:grpChg>
        <pc:grpChg chg="add del mod">
          <ac:chgData name="배 준범" userId="323a8f37f192d877" providerId="Windows Live" clId="Web-{8B08BAAD-AD83-48AF-85D5-2B8775D01A5F}" dt="2020-11-27T13:23:47.079" v="1506"/>
          <ac:grpSpMkLst>
            <pc:docMk/>
            <pc:sldMk cId="0" sldId="262"/>
            <ac:grpSpMk id="1009" creationId="{00000000-0000-0000-0000-000000000000}"/>
          </ac:grpSpMkLst>
        </pc:grpChg>
        <pc:picChg chg="add mod">
          <ac:chgData name="배 준범" userId="323a8f37f192d877" providerId="Windows Live" clId="Web-{8B08BAAD-AD83-48AF-85D5-2B8775D01A5F}" dt="2020-11-27T13:30:49.621" v="1558" actId="1076"/>
          <ac:picMkLst>
            <pc:docMk/>
            <pc:sldMk cId="0" sldId="262"/>
            <ac:picMk id="9" creationId="{649A3C68-8B59-46FC-B23D-7B95F2581352}"/>
          </ac:picMkLst>
        </pc:picChg>
        <pc:picChg chg="add del mod">
          <ac:chgData name="배 준범" userId="323a8f37f192d877" providerId="Windows Live" clId="Web-{8B08BAAD-AD83-48AF-85D5-2B8775D01A5F}" dt="2020-11-27T13:46:54.554" v="1775"/>
          <ac:picMkLst>
            <pc:docMk/>
            <pc:sldMk cId="0" sldId="262"/>
            <ac:picMk id="15" creationId="{06124C60-4C57-4B22-B61F-F316332C88F0}"/>
          </ac:picMkLst>
        </pc:picChg>
        <pc:picChg chg="mod">
          <ac:chgData name="배 준범" userId="323a8f37f192d877" providerId="Windows Live" clId="Web-{8B08BAAD-AD83-48AF-85D5-2B8775D01A5F}" dt="2020-11-27T13:47:00.929" v="1776"/>
          <ac:picMkLst>
            <pc:docMk/>
            <pc:sldMk cId="0" sldId="262"/>
            <ac:picMk id="43" creationId="{9D7F0EC6-75A2-418D-947E-9255C5441AF8}"/>
          </ac:picMkLst>
        </pc:picChg>
        <pc:picChg chg="mod">
          <ac:chgData name="배 준범" userId="323a8f37f192d877" providerId="Windows Live" clId="Web-{8B08BAAD-AD83-48AF-85D5-2B8775D01A5F}" dt="2020-11-27T14:49:01.012" v="2138"/>
          <ac:picMkLst>
            <pc:docMk/>
            <pc:sldMk cId="0" sldId="262"/>
            <ac:picMk id="48" creationId="{761A3A4F-6D65-4054-A083-E96ED741F69B}"/>
          </ac:picMkLst>
        </pc:picChg>
        <pc:picChg chg="mod">
          <ac:chgData name="배 준범" userId="323a8f37f192d877" providerId="Windows Live" clId="Web-{8B08BAAD-AD83-48AF-85D5-2B8775D01A5F}" dt="2020-11-27T13:59:14.855" v="2094"/>
          <ac:picMkLst>
            <pc:docMk/>
            <pc:sldMk cId="0" sldId="262"/>
            <ac:picMk id="55" creationId="{472114F3-6468-4950-BEB0-3C44C7716483}"/>
          </ac:picMkLst>
        </pc:picChg>
      </pc:sldChg>
      <pc:sldChg chg="del">
        <pc:chgData name="배 준범" userId="323a8f37f192d877" providerId="Windows Live" clId="Web-{8B08BAAD-AD83-48AF-85D5-2B8775D01A5F}" dt="2020-11-27T14:52:44.892" v="2340"/>
        <pc:sldMkLst>
          <pc:docMk/>
          <pc:sldMk cId="0" sldId="263"/>
        </pc:sldMkLst>
      </pc:sldChg>
      <pc:sldChg chg="del">
        <pc:chgData name="배 준범" userId="323a8f37f192d877" providerId="Windows Live" clId="Web-{8B08BAAD-AD83-48AF-85D5-2B8775D01A5F}" dt="2020-11-27T14:52:49.829" v="2341"/>
        <pc:sldMkLst>
          <pc:docMk/>
          <pc:sldMk cId="0" sldId="264"/>
        </pc:sldMkLst>
      </pc:sldChg>
      <pc:sldChg chg="del">
        <pc:chgData name="배 준범" userId="323a8f37f192d877" providerId="Windows Live" clId="Web-{8B08BAAD-AD83-48AF-85D5-2B8775D01A5F}" dt="2020-11-27T14:52:53.392" v="2342"/>
        <pc:sldMkLst>
          <pc:docMk/>
          <pc:sldMk cId="0" sldId="266"/>
        </pc:sldMkLst>
      </pc:sldChg>
      <pc:sldChg chg="addSp delSp modSp add replId addAnim delAnim modAnim">
        <pc:chgData name="배 준범" userId="323a8f37f192d877" providerId="Windows Live" clId="Web-{8B08BAAD-AD83-48AF-85D5-2B8775D01A5F}" dt="2020-11-27T11:48:01.763" v="270"/>
        <pc:sldMkLst>
          <pc:docMk/>
          <pc:sldMk cId="3118900192" sldId="274"/>
        </pc:sldMkLst>
        <pc:spChg chg="del topLvl">
          <ac:chgData name="배 준범" userId="323a8f37f192d877" providerId="Windows Live" clId="Web-{8B08BAAD-AD83-48AF-85D5-2B8775D01A5F}" dt="2020-11-27T11:43:42.667" v="179"/>
          <ac:spMkLst>
            <pc:docMk/>
            <pc:sldMk cId="3118900192" sldId="274"/>
            <ac:spMk id="10" creationId="{DDF0F457-BE29-4974-9121-98E61E551C34}"/>
          </ac:spMkLst>
        </pc:spChg>
        <pc:spChg chg="mod">
          <ac:chgData name="배 준범" userId="323a8f37f192d877" providerId="Windows Live" clId="Web-{8B08BAAD-AD83-48AF-85D5-2B8775D01A5F}" dt="2020-11-27T11:32:57.740" v="9" actId="20577"/>
          <ac:spMkLst>
            <pc:docMk/>
            <pc:sldMk cId="3118900192" sldId="274"/>
            <ac:spMk id="11" creationId="{9A0E8637-924F-40C3-A89E-D83627EDEBFC}"/>
          </ac:spMkLst>
        </pc:spChg>
        <pc:spChg chg="add del mod">
          <ac:chgData name="배 준범" userId="323a8f37f192d877" providerId="Windows Live" clId="Web-{8B08BAAD-AD83-48AF-85D5-2B8775D01A5F}" dt="2020-11-27T11:36:21.511" v="17"/>
          <ac:spMkLst>
            <pc:docMk/>
            <pc:sldMk cId="3118900192" sldId="274"/>
            <ac:spMk id="12" creationId="{70ED2F66-F1E0-4F8C-A7CC-ABDACFBD4422}"/>
          </ac:spMkLst>
        </pc:spChg>
        <pc:spChg chg="add mod">
          <ac:chgData name="배 준범" userId="323a8f37f192d877" providerId="Windows Live" clId="Web-{8B08BAAD-AD83-48AF-85D5-2B8775D01A5F}" dt="2020-11-27T11:38:20.836" v="85" actId="1076"/>
          <ac:spMkLst>
            <pc:docMk/>
            <pc:sldMk cId="3118900192" sldId="274"/>
            <ac:spMk id="13" creationId="{C5C98BF4-D939-4174-A187-2B7664664508}"/>
          </ac:spMkLst>
        </pc:spChg>
        <pc:spChg chg="add mod">
          <ac:chgData name="배 준범" userId="323a8f37f192d877" providerId="Windows Live" clId="Web-{8B08BAAD-AD83-48AF-85D5-2B8775D01A5F}" dt="2020-11-27T11:45:07.209" v="232" actId="20577"/>
          <ac:spMkLst>
            <pc:docMk/>
            <pc:sldMk cId="3118900192" sldId="274"/>
            <ac:spMk id="15" creationId="{0D746C3A-24C8-4190-9CD9-94BF9B8A56E4}"/>
          </ac:spMkLst>
        </pc:spChg>
        <pc:spChg chg="mod topLvl">
          <ac:chgData name="배 준범" userId="323a8f37f192d877" providerId="Windows Live" clId="Web-{8B08BAAD-AD83-48AF-85D5-2B8775D01A5F}" dt="2020-11-27T11:42:20.725" v="136" actId="1076"/>
          <ac:spMkLst>
            <pc:docMk/>
            <pc:sldMk cId="3118900192" sldId="274"/>
            <ac:spMk id="25" creationId="{811733DB-CB4C-46EF-A8F3-E77C76174937}"/>
          </ac:spMkLst>
        </pc:spChg>
        <pc:spChg chg="mod">
          <ac:chgData name="배 준범" userId="323a8f37f192d877" providerId="Windows Live" clId="Web-{8B08BAAD-AD83-48AF-85D5-2B8775D01A5F}" dt="2020-11-27T11:43:42.630" v="177" actId="20577"/>
          <ac:spMkLst>
            <pc:docMk/>
            <pc:sldMk cId="3118900192" sldId="274"/>
            <ac:spMk id="32" creationId="{6F434544-D1CB-4BF4-95C0-FB5E481EEA58}"/>
          </ac:spMkLst>
        </pc:spChg>
        <pc:spChg chg="del topLvl">
          <ac:chgData name="배 준범" userId="323a8f37f192d877" providerId="Windows Live" clId="Web-{8B08BAAD-AD83-48AF-85D5-2B8775D01A5F}" dt="2020-11-27T11:43:42.667" v="180"/>
          <ac:spMkLst>
            <pc:docMk/>
            <pc:sldMk cId="3118900192" sldId="274"/>
            <ac:spMk id="34" creationId="{7DCBF6AC-C981-48D3-9E3A-73ABA41EBB6F}"/>
          </ac:spMkLst>
        </pc:spChg>
        <pc:spChg chg="del mod topLvl">
          <ac:chgData name="배 준범" userId="323a8f37f192d877" providerId="Windows Live" clId="Web-{8B08BAAD-AD83-48AF-85D5-2B8775D01A5F}" dt="2020-11-27T11:43:42.720" v="183"/>
          <ac:spMkLst>
            <pc:docMk/>
            <pc:sldMk cId="3118900192" sldId="274"/>
            <ac:spMk id="35" creationId="{70FC6F5B-1E0B-4518-BA00-33F062D1C202}"/>
          </ac:spMkLst>
        </pc:spChg>
        <pc:spChg chg="del topLvl">
          <ac:chgData name="배 준범" userId="323a8f37f192d877" providerId="Windows Live" clId="Web-{8B08BAAD-AD83-48AF-85D5-2B8775D01A5F}" dt="2020-11-27T11:43:42.666" v="178"/>
          <ac:spMkLst>
            <pc:docMk/>
            <pc:sldMk cId="3118900192" sldId="274"/>
            <ac:spMk id="36" creationId="{6B1B5BE1-A0B6-4B09-BAD6-DE437C0551AE}"/>
          </ac:spMkLst>
        </pc:spChg>
        <pc:spChg chg="del">
          <ac:chgData name="배 준범" userId="323a8f37f192d877" providerId="Windows Live" clId="Web-{8B08BAAD-AD83-48AF-85D5-2B8775D01A5F}" dt="2020-11-27T11:39:56.076" v="97"/>
          <ac:spMkLst>
            <pc:docMk/>
            <pc:sldMk cId="3118900192" sldId="274"/>
            <ac:spMk id="38" creationId="{367EE7F5-642C-4310-B27E-477C6CFBBF13}"/>
          </ac:spMkLst>
        </pc:spChg>
        <pc:spChg chg="mod topLvl">
          <ac:chgData name="배 준범" userId="323a8f37f192d877" providerId="Windows Live" clId="Web-{8B08BAAD-AD83-48AF-85D5-2B8775D01A5F}" dt="2020-11-27T11:42:20.732" v="137" actId="1076"/>
          <ac:spMkLst>
            <pc:docMk/>
            <pc:sldMk cId="3118900192" sldId="274"/>
            <ac:spMk id="41" creationId="{362051F6-49B9-49B5-8A31-A59F99E49866}"/>
          </ac:spMkLst>
        </pc:spChg>
        <pc:spChg chg="mod">
          <ac:chgData name="배 준범" userId="323a8f37f192d877" providerId="Windows Live" clId="Web-{8B08BAAD-AD83-48AF-85D5-2B8775D01A5F}" dt="2020-11-27T11:47:42.184" v="265" actId="20577"/>
          <ac:spMkLst>
            <pc:docMk/>
            <pc:sldMk cId="3118900192" sldId="274"/>
            <ac:spMk id="44" creationId="{1745941A-D1E5-42A8-BB7F-49DBAADC200C}"/>
          </ac:spMkLst>
        </pc:spChg>
        <pc:spChg chg="mod">
          <ac:chgData name="배 준범" userId="323a8f37f192d877" providerId="Windows Live" clId="Web-{8B08BAAD-AD83-48AF-85D5-2B8775D01A5F}" dt="2020-11-27T11:44:55.253" v="228" actId="20577"/>
          <ac:spMkLst>
            <pc:docMk/>
            <pc:sldMk cId="3118900192" sldId="274"/>
            <ac:spMk id="47" creationId="{77B4C664-D506-4B2C-AC65-D39F79B6E164}"/>
          </ac:spMkLst>
        </pc:spChg>
        <pc:grpChg chg="add del">
          <ac:chgData name="배 준범" userId="323a8f37f192d877" providerId="Windows Live" clId="Web-{8B08BAAD-AD83-48AF-85D5-2B8775D01A5F}" dt="2020-11-27T11:36:15.995" v="13"/>
          <ac:grpSpMkLst>
            <pc:docMk/>
            <pc:sldMk cId="3118900192" sldId="274"/>
            <ac:grpSpMk id="14" creationId="{51BEA667-5B15-4E6B-914E-8174F59EE272}"/>
          </ac:grpSpMkLst>
        </pc:grpChg>
        <pc:grpChg chg="del">
          <ac:chgData name="배 준범" userId="323a8f37f192d877" providerId="Windows Live" clId="Web-{8B08BAAD-AD83-48AF-85D5-2B8775D01A5F}" dt="2020-11-27T11:40:23.763" v="102"/>
          <ac:grpSpMkLst>
            <pc:docMk/>
            <pc:sldMk cId="3118900192" sldId="274"/>
            <ac:grpSpMk id="17" creationId="{04C5F99F-B19A-46A3-8337-60EAC0719A95}"/>
          </ac:grpSpMkLst>
        </pc:grpChg>
        <pc:grpChg chg="add">
          <ac:chgData name="배 준범" userId="323a8f37f192d877" providerId="Windows Live" clId="Web-{8B08BAAD-AD83-48AF-85D5-2B8775D01A5F}" dt="2020-11-27T11:47:03.137" v="243"/>
          <ac:grpSpMkLst>
            <pc:docMk/>
            <pc:sldMk cId="3118900192" sldId="274"/>
            <ac:grpSpMk id="18" creationId="{8DDEB803-0A59-489F-B634-1E91602075B1}"/>
          </ac:grpSpMkLst>
        </pc:grpChg>
        <pc:grpChg chg="add">
          <ac:chgData name="배 준범" userId="323a8f37f192d877" providerId="Windows Live" clId="Web-{8B08BAAD-AD83-48AF-85D5-2B8775D01A5F}" dt="2020-11-27T11:47:06.808" v="246"/>
          <ac:grpSpMkLst>
            <pc:docMk/>
            <pc:sldMk cId="3118900192" sldId="274"/>
            <ac:grpSpMk id="20" creationId="{8D58E42F-C6D4-4F45-A70C-4D10FD201AC0}"/>
          </ac:grpSpMkLst>
        </pc:grpChg>
        <pc:grpChg chg="add">
          <ac:chgData name="배 준범" userId="323a8f37f192d877" providerId="Windows Live" clId="Web-{8B08BAAD-AD83-48AF-85D5-2B8775D01A5F}" dt="2020-11-27T11:48:00.044" v="268"/>
          <ac:grpSpMkLst>
            <pc:docMk/>
            <pc:sldMk cId="3118900192" sldId="274"/>
            <ac:grpSpMk id="23" creationId="{4AA970B2-3216-46BF-87D5-440C205E6DB8}"/>
          </ac:grpSpMkLst>
        </pc:grpChg>
        <pc:grpChg chg="mod topLvl">
          <ac:chgData name="배 준범" userId="323a8f37f192d877" providerId="Windows Live" clId="Web-{8B08BAAD-AD83-48AF-85D5-2B8775D01A5F}" dt="2020-11-27T11:43:54.364" v="184" actId="1076"/>
          <ac:grpSpMkLst>
            <pc:docMk/>
            <pc:sldMk cId="3118900192" sldId="274"/>
            <ac:grpSpMk id="30" creationId="{EB3A5237-9EC4-49E8-B7CF-F71C38133E85}"/>
          </ac:grpSpMkLst>
        </pc:grpChg>
        <pc:grpChg chg="add mod">
          <ac:chgData name="배 준범" userId="323a8f37f192d877" providerId="Windows Live" clId="Web-{8B08BAAD-AD83-48AF-85D5-2B8775D01A5F}" dt="2020-11-27T11:46:02.592" v="237" actId="1076"/>
          <ac:grpSpMkLst>
            <pc:docMk/>
            <pc:sldMk cId="3118900192" sldId="274"/>
            <ac:grpSpMk id="42" creationId="{9E212777-7BD0-49A5-B90F-B5D19F9C0146}"/>
          </ac:grpSpMkLst>
        </pc:grpChg>
        <pc:grpChg chg="add mod">
          <ac:chgData name="배 준범" userId="323a8f37f192d877" providerId="Windows Live" clId="Web-{8B08BAAD-AD83-48AF-85D5-2B8775D01A5F}" dt="2020-11-27T11:45:52.382" v="236" actId="1076"/>
          <ac:grpSpMkLst>
            <pc:docMk/>
            <pc:sldMk cId="3118900192" sldId="274"/>
            <ac:grpSpMk id="45" creationId="{2F17F308-B4C7-4DE0-B187-2A4D60B115BA}"/>
          </ac:grpSpMkLst>
        </pc:grpChg>
        <pc:picChg chg="del">
          <ac:chgData name="배 준범" userId="323a8f37f192d877" providerId="Windows Live" clId="Web-{8B08BAAD-AD83-48AF-85D5-2B8775D01A5F}" dt="2020-11-27T11:38:38.346" v="94"/>
          <ac:picMkLst>
            <pc:docMk/>
            <pc:sldMk cId="3118900192" sldId="274"/>
            <ac:picMk id="4" creationId="{8F41F939-A395-497D-A455-F41ECB05E523}"/>
          </ac:picMkLst>
        </pc:picChg>
        <pc:picChg chg="del topLvl">
          <ac:chgData name="배 준범" userId="323a8f37f192d877" providerId="Windows Live" clId="Web-{8B08BAAD-AD83-48AF-85D5-2B8775D01A5F}" dt="2020-11-27T11:43:42.668" v="181"/>
          <ac:picMkLst>
            <pc:docMk/>
            <pc:sldMk cId="3118900192" sldId="274"/>
            <ac:picMk id="8" creationId="{F7939140-B618-409C-8CFB-6E1D9A0B0FF8}"/>
          </ac:picMkLst>
        </pc:picChg>
        <pc:picChg chg="add mod">
          <ac:chgData name="배 준범" userId="323a8f37f192d877" providerId="Windows Live" clId="Web-{8B08BAAD-AD83-48AF-85D5-2B8775D01A5F}" dt="2020-11-27T11:42:20.718" v="135" actId="1076"/>
          <ac:picMkLst>
            <pc:docMk/>
            <pc:sldMk cId="3118900192" sldId="274"/>
            <ac:picMk id="16" creationId="{5EA39DB9-FF7A-4BA8-91F0-67A776259146}"/>
          </ac:picMkLst>
        </pc:picChg>
      </pc:sldChg>
      <pc:sldChg chg="addSp delSp modSp add replId addAnim delAnim modAnim">
        <pc:chgData name="배 준범" userId="323a8f37f192d877" providerId="Windows Live" clId="Web-{8B08BAAD-AD83-48AF-85D5-2B8775D01A5F}" dt="2020-11-27T12:14:56.308" v="810"/>
        <pc:sldMkLst>
          <pc:docMk/>
          <pc:sldMk cId="1814685346" sldId="275"/>
        </pc:sldMkLst>
        <pc:spChg chg="mod">
          <ac:chgData name="배 준범" userId="323a8f37f192d877" providerId="Windows Live" clId="Web-{8B08BAAD-AD83-48AF-85D5-2B8775D01A5F}" dt="2020-11-27T12:00:35.986" v="596" actId="1076"/>
          <ac:spMkLst>
            <pc:docMk/>
            <pc:sldMk cId="1814685346" sldId="275"/>
            <ac:spMk id="9" creationId="{9942CF83-888A-493A-B285-B2DB89517E46}"/>
          </ac:spMkLst>
        </pc:spChg>
        <pc:spChg chg="mod">
          <ac:chgData name="배 준범" userId="323a8f37f192d877" providerId="Windows Live" clId="Web-{8B08BAAD-AD83-48AF-85D5-2B8775D01A5F}" dt="2020-11-27T12:09:38.034" v="803" actId="1076"/>
          <ac:spMkLst>
            <pc:docMk/>
            <pc:sldMk cId="1814685346" sldId="275"/>
            <ac:spMk id="11" creationId="{9A0E8637-924F-40C3-A89E-D83627EDEBFC}"/>
          </ac:spMkLst>
        </pc:spChg>
        <pc:spChg chg="add mod topLvl">
          <ac:chgData name="배 준범" userId="323a8f37f192d877" providerId="Windows Live" clId="Web-{8B08BAAD-AD83-48AF-85D5-2B8775D01A5F}" dt="2020-11-27T12:04:18.305" v="646" actId="1076"/>
          <ac:spMkLst>
            <pc:docMk/>
            <pc:sldMk cId="1814685346" sldId="275"/>
            <ac:spMk id="12" creationId="{276ECCD5-95E9-4219-94AA-22CAA35B1A13}"/>
          </ac:spMkLst>
        </pc:spChg>
        <pc:spChg chg="mod">
          <ac:chgData name="배 준범" userId="323a8f37f192d877" providerId="Windows Live" clId="Web-{8B08BAAD-AD83-48AF-85D5-2B8775D01A5F}" dt="2020-11-27T11:50:25.923" v="315" actId="20577"/>
          <ac:spMkLst>
            <pc:docMk/>
            <pc:sldMk cId="1814685346" sldId="275"/>
            <ac:spMk id="15" creationId="{0D746C3A-24C8-4190-9CD9-94BF9B8A56E4}"/>
          </ac:spMkLst>
        </pc:spChg>
        <pc:spChg chg="add mod">
          <ac:chgData name="배 준범" userId="323a8f37f192d877" providerId="Windows Live" clId="Web-{8B08BAAD-AD83-48AF-85D5-2B8775D01A5F}" dt="2020-11-27T12:14:56.308" v="810"/>
          <ac:spMkLst>
            <pc:docMk/>
            <pc:sldMk cId="1814685346" sldId="275"/>
            <ac:spMk id="22" creationId="{F69247F4-FCA5-4386-80D7-5D4C22D5D42E}"/>
          </ac:spMkLst>
        </pc:spChg>
        <pc:spChg chg="add del mod">
          <ac:chgData name="배 준범" userId="323a8f37f192d877" providerId="Windows Live" clId="Web-{8B08BAAD-AD83-48AF-85D5-2B8775D01A5F}" dt="2020-11-27T12:08:11.422" v="727"/>
          <ac:spMkLst>
            <pc:docMk/>
            <pc:sldMk cId="1814685346" sldId="275"/>
            <ac:spMk id="24" creationId="{194F0270-9937-4E10-A0D6-643A416A38A7}"/>
          </ac:spMkLst>
        </pc:spChg>
        <pc:spChg chg="mod topLvl">
          <ac:chgData name="배 준범" userId="323a8f37f192d877" providerId="Windows Live" clId="Web-{8B08BAAD-AD83-48AF-85D5-2B8775D01A5F}" dt="2020-11-27T12:04:18.289" v="644" actId="1076"/>
          <ac:spMkLst>
            <pc:docMk/>
            <pc:sldMk cId="1814685346" sldId="275"/>
            <ac:spMk id="25" creationId="{811733DB-CB4C-46EF-A8F3-E77C76174937}"/>
          </ac:spMkLst>
        </pc:spChg>
        <pc:spChg chg="mod">
          <ac:chgData name="배 준범" userId="323a8f37f192d877" providerId="Windows Live" clId="Web-{8B08BAAD-AD83-48AF-85D5-2B8775D01A5F}" dt="2020-11-27T11:54:25.273" v="388" actId="1076"/>
          <ac:spMkLst>
            <pc:docMk/>
            <pc:sldMk cId="1814685346" sldId="275"/>
            <ac:spMk id="31" creationId="{E6CD40FD-4F15-4727-B966-3A6DE2EB22EC}"/>
          </ac:spMkLst>
        </pc:spChg>
        <pc:spChg chg="mod">
          <ac:chgData name="배 준범" userId="323a8f37f192d877" providerId="Windows Live" clId="Web-{8B08BAAD-AD83-48AF-85D5-2B8775D01A5F}" dt="2020-11-27T12:04:14.273" v="642" actId="1076"/>
          <ac:spMkLst>
            <pc:docMk/>
            <pc:sldMk cId="1814685346" sldId="275"/>
            <ac:spMk id="32" creationId="{6F434544-D1CB-4BF4-95C0-FB5E481EEA58}"/>
          </ac:spMkLst>
        </pc:spChg>
        <pc:spChg chg="topLvl">
          <ac:chgData name="배 준범" userId="323a8f37f192d877" providerId="Windows Live" clId="Web-{8B08BAAD-AD83-48AF-85D5-2B8775D01A5F}" dt="2020-11-27T12:04:54.446" v="652"/>
          <ac:spMkLst>
            <pc:docMk/>
            <pc:sldMk cId="1814685346" sldId="275"/>
            <ac:spMk id="33" creationId="{C59B26CC-DD64-429C-BAFB-4F7FAE76D7B7}"/>
          </ac:spMkLst>
        </pc:spChg>
        <pc:spChg chg="mod topLvl">
          <ac:chgData name="배 준범" userId="323a8f37f192d877" providerId="Windows Live" clId="Web-{8B08BAAD-AD83-48AF-85D5-2B8775D01A5F}" dt="2020-11-27T12:04:54.446" v="652"/>
          <ac:spMkLst>
            <pc:docMk/>
            <pc:sldMk cId="1814685346" sldId="275"/>
            <ac:spMk id="34" creationId="{D78E1183-BBFD-411E-A271-387CBD08322D}"/>
          </ac:spMkLst>
        </pc:spChg>
        <pc:spChg chg="mod">
          <ac:chgData name="배 준범" userId="323a8f37f192d877" providerId="Windows Live" clId="Web-{8B08BAAD-AD83-48AF-85D5-2B8775D01A5F}" dt="2020-11-27T12:04:38.133" v="651" actId="1076"/>
          <ac:spMkLst>
            <pc:docMk/>
            <pc:sldMk cId="1814685346" sldId="275"/>
            <ac:spMk id="36" creationId="{28B0DA82-CFD5-4D69-B148-1EF7AF8585A4}"/>
          </ac:spMkLst>
        </pc:spChg>
        <pc:spChg chg="add del mod">
          <ac:chgData name="배 준범" userId="323a8f37f192d877" providerId="Windows Live" clId="Web-{8B08BAAD-AD83-48AF-85D5-2B8775D01A5F}" dt="2020-11-27T12:08:52.517" v="739"/>
          <ac:spMkLst>
            <pc:docMk/>
            <pc:sldMk cId="1814685346" sldId="275"/>
            <ac:spMk id="38" creationId="{51A2E8D6-838C-4AF5-8E0C-45B60C6B3128}"/>
          </ac:spMkLst>
        </pc:spChg>
        <pc:spChg chg="mod topLvl">
          <ac:chgData name="배 준범" userId="323a8f37f192d877" providerId="Windows Live" clId="Web-{8B08BAAD-AD83-48AF-85D5-2B8775D01A5F}" dt="2020-11-27T12:04:18.274" v="643" actId="1076"/>
          <ac:spMkLst>
            <pc:docMk/>
            <pc:sldMk cId="1814685346" sldId="275"/>
            <ac:spMk id="41" creationId="{362051F6-49B9-49B5-8A31-A59F99E49866}"/>
          </ac:spMkLst>
        </pc:spChg>
        <pc:spChg chg="mod">
          <ac:chgData name="배 준범" userId="323a8f37f192d877" providerId="Windows Live" clId="Web-{8B08BAAD-AD83-48AF-85D5-2B8775D01A5F}" dt="2020-11-27T12:09:31.830" v="801" actId="20577"/>
          <ac:spMkLst>
            <pc:docMk/>
            <pc:sldMk cId="1814685346" sldId="275"/>
            <ac:spMk id="53" creationId="{29916162-5DC3-48D9-BB00-2E07E8C95121}"/>
          </ac:spMkLst>
        </pc:spChg>
        <pc:grpChg chg="add del mod topLvl">
          <ac:chgData name="배 준범" userId="323a8f37f192d877" providerId="Windows Live" clId="Web-{8B08BAAD-AD83-48AF-85D5-2B8775D01A5F}" dt="2020-11-27T12:03:32.554" v="626"/>
          <ac:grpSpMkLst>
            <pc:docMk/>
            <pc:sldMk cId="1814685346" sldId="275"/>
            <ac:grpSpMk id="4" creationId="{4E8E5E43-BA5F-41F6-A694-A19F48FA2AE0}"/>
          </ac:grpSpMkLst>
        </pc:grpChg>
        <pc:grpChg chg="add del mod">
          <ac:chgData name="배 준범" userId="323a8f37f192d877" providerId="Windows Live" clId="Web-{8B08BAAD-AD83-48AF-85D5-2B8775D01A5F}" dt="2020-11-27T11:56:25.011" v="510"/>
          <ac:grpSpMkLst>
            <pc:docMk/>
            <pc:sldMk cId="1814685346" sldId="275"/>
            <ac:grpSpMk id="5" creationId="{C700C407-59DE-4DFA-979D-9613524ABC29}"/>
          </ac:grpSpMkLst>
        </pc:grpChg>
        <pc:grpChg chg="add del mod">
          <ac:chgData name="배 준범" userId="323a8f37f192d877" providerId="Windows Live" clId="Web-{8B08BAAD-AD83-48AF-85D5-2B8775D01A5F}" dt="2020-11-27T12:02:26.364" v="616"/>
          <ac:grpSpMkLst>
            <pc:docMk/>
            <pc:sldMk cId="1814685346" sldId="275"/>
            <ac:grpSpMk id="10" creationId="{C80ED461-D2AD-423B-BD7F-7606309580F0}"/>
          </ac:grpSpMkLst>
        </pc:grpChg>
        <pc:grpChg chg="add del mod">
          <ac:chgData name="배 준범" userId="323a8f37f192d877" providerId="Windows Live" clId="Web-{8B08BAAD-AD83-48AF-85D5-2B8775D01A5F}" dt="2020-11-27T12:03:19.897" v="625"/>
          <ac:grpSpMkLst>
            <pc:docMk/>
            <pc:sldMk cId="1814685346" sldId="275"/>
            <ac:grpSpMk id="14" creationId="{83BCA2F9-9FBF-4968-A680-07DC59458668}"/>
          </ac:grpSpMkLst>
        </pc:grpChg>
        <pc:grpChg chg="add mod">
          <ac:chgData name="배 준범" userId="323a8f37f192d877" providerId="Windows Live" clId="Web-{8B08BAAD-AD83-48AF-85D5-2B8775D01A5F}" dt="2020-11-27T12:04:32.133" v="649" actId="1076"/>
          <ac:grpSpMkLst>
            <pc:docMk/>
            <pc:sldMk cId="1814685346" sldId="275"/>
            <ac:grpSpMk id="17" creationId="{C4298DFB-0865-4A60-9F0C-4E9B4897C6E3}"/>
          </ac:grpSpMkLst>
        </pc:grpChg>
        <pc:grpChg chg="del mod topLvl">
          <ac:chgData name="배 준범" userId="323a8f37f192d877" providerId="Windows Live" clId="Web-{8B08BAAD-AD83-48AF-85D5-2B8775D01A5F}" dt="2020-11-27T12:03:35.522" v="627"/>
          <ac:grpSpMkLst>
            <pc:docMk/>
            <pc:sldMk cId="1814685346" sldId="275"/>
            <ac:grpSpMk id="18" creationId="{8DDEB803-0A59-489F-B634-1E91602075B1}"/>
          </ac:grpSpMkLst>
        </pc:grpChg>
        <pc:grpChg chg="add mod">
          <ac:chgData name="배 준범" userId="323a8f37f192d877" providerId="Windows Live" clId="Web-{8B08BAAD-AD83-48AF-85D5-2B8775D01A5F}" dt="2020-11-27T12:05:28.354" v="657" actId="1076"/>
          <ac:grpSpMkLst>
            <pc:docMk/>
            <pc:sldMk cId="1814685346" sldId="275"/>
            <ac:grpSpMk id="19" creationId="{F298436F-3637-4755-8C16-5B7E806EF61B}"/>
          </ac:grpSpMkLst>
        </pc:grpChg>
        <pc:grpChg chg="del mod">
          <ac:chgData name="배 준범" userId="323a8f37f192d877" providerId="Windows Live" clId="Web-{8B08BAAD-AD83-48AF-85D5-2B8775D01A5F}" dt="2020-11-27T11:56:02.167" v="477"/>
          <ac:grpSpMkLst>
            <pc:docMk/>
            <pc:sldMk cId="1814685346" sldId="275"/>
            <ac:grpSpMk id="20" creationId="{8D58E42F-C6D4-4F45-A70C-4D10FD201AC0}"/>
          </ac:grpSpMkLst>
        </pc:grpChg>
        <pc:grpChg chg="mod">
          <ac:chgData name="배 준범" userId="323a8f37f192d877" providerId="Windows Live" clId="Web-{8B08BAAD-AD83-48AF-85D5-2B8775D01A5F}" dt="2020-11-27T12:10:54.348" v="807" actId="1076"/>
          <ac:grpSpMkLst>
            <pc:docMk/>
            <pc:sldMk cId="1814685346" sldId="275"/>
            <ac:grpSpMk id="23" creationId="{4AA970B2-3216-46BF-87D5-440C205E6DB8}"/>
          </ac:grpSpMkLst>
        </pc:grpChg>
        <pc:grpChg chg="del mod topLvl">
          <ac:chgData name="배 준범" userId="323a8f37f192d877" providerId="Windows Live" clId="Web-{8B08BAAD-AD83-48AF-85D5-2B8775D01A5F}" dt="2020-11-27T12:04:54.446" v="652"/>
          <ac:grpSpMkLst>
            <pc:docMk/>
            <pc:sldMk cId="1814685346" sldId="275"/>
            <ac:grpSpMk id="27" creationId="{E1102B2D-085E-4790-AC55-A19764C301CF}"/>
          </ac:grpSpMkLst>
        </pc:grpChg>
        <pc:grpChg chg="mod topLvl">
          <ac:chgData name="배 준범" userId="323a8f37f192d877" providerId="Windows Live" clId="Web-{8B08BAAD-AD83-48AF-85D5-2B8775D01A5F}" dt="2020-11-27T12:05:19.025" v="655" actId="1076"/>
          <ac:grpSpMkLst>
            <pc:docMk/>
            <pc:sldMk cId="1814685346" sldId="275"/>
            <ac:grpSpMk id="29" creationId="{6514BE49-095D-4BFE-8B01-0CC205B5882B}"/>
          </ac:grpSpMkLst>
        </pc:grpChg>
        <pc:grpChg chg="mod topLvl">
          <ac:chgData name="배 준범" userId="323a8f37f192d877" providerId="Windows Live" clId="Web-{8B08BAAD-AD83-48AF-85D5-2B8775D01A5F}" dt="2020-11-27T12:04:23.649" v="647" actId="1076"/>
          <ac:grpSpMkLst>
            <pc:docMk/>
            <pc:sldMk cId="1814685346" sldId="275"/>
            <ac:grpSpMk id="30" creationId="{EB3A5237-9EC4-49E8-B7CF-F71C38133E85}"/>
          </ac:grpSpMkLst>
        </pc:grpChg>
        <pc:grpChg chg="add mod">
          <ac:chgData name="배 준범" userId="323a8f37f192d877" providerId="Windows Live" clId="Web-{8B08BAAD-AD83-48AF-85D5-2B8775D01A5F}" dt="2020-11-27T12:09:02.564" v="742" actId="1076"/>
          <ac:grpSpMkLst>
            <pc:docMk/>
            <pc:sldMk cId="1814685346" sldId="275"/>
            <ac:grpSpMk id="39" creationId="{AE2F936F-23D4-436F-B5C7-DDAC241DF615}"/>
          </ac:grpSpMkLst>
        </pc:grpChg>
        <pc:grpChg chg="add">
          <ac:chgData name="배 준범" userId="323a8f37f192d877" providerId="Windows Live" clId="Web-{8B08BAAD-AD83-48AF-85D5-2B8775D01A5F}" dt="2020-11-27T12:09:48.237" v="804"/>
          <ac:grpSpMkLst>
            <pc:docMk/>
            <pc:sldMk cId="1814685346" sldId="275"/>
            <ac:grpSpMk id="40" creationId="{FD60A38F-7151-4B98-B0CA-5940CE28A4BD}"/>
          </ac:grpSpMkLst>
        </pc:grpChg>
        <pc:picChg chg="add mod topLvl">
          <ac:chgData name="배 준범" userId="323a8f37f192d877" providerId="Windows Live" clId="Web-{8B08BAAD-AD83-48AF-85D5-2B8775D01A5F}" dt="2020-11-27T12:04:18.289" v="645" actId="1076"/>
          <ac:picMkLst>
            <pc:docMk/>
            <pc:sldMk cId="1814685346" sldId="275"/>
            <ac:picMk id="2" creationId="{F04DC042-2792-41A6-9FBD-C156BE569785}"/>
          </ac:picMkLst>
        </pc:picChg>
        <pc:picChg chg="mod">
          <ac:chgData name="배 준범" userId="323a8f37f192d877" providerId="Windows Live" clId="Web-{8B08BAAD-AD83-48AF-85D5-2B8775D01A5F}" dt="2020-11-27T12:02:39.599" v="618" actId="1076"/>
          <ac:picMkLst>
            <pc:docMk/>
            <pc:sldMk cId="1814685346" sldId="275"/>
            <ac:picMk id="3" creationId="{F46A168D-3D05-4930-9B80-6CF35D13A581}"/>
          </ac:picMkLst>
        </pc:picChg>
        <pc:picChg chg="add mod topLvl">
          <ac:chgData name="배 준범" userId="323a8f37f192d877" providerId="Windows Live" clId="Web-{8B08BAAD-AD83-48AF-85D5-2B8775D01A5F}" dt="2020-11-27T12:03:03.162" v="621" actId="1076"/>
          <ac:picMkLst>
            <pc:docMk/>
            <pc:sldMk cId="1814685346" sldId="275"/>
            <ac:picMk id="8" creationId="{E83D9FCF-81C8-4A81-84CB-D155FBF095FC}"/>
          </ac:picMkLst>
        </pc:picChg>
        <pc:picChg chg="del">
          <ac:chgData name="배 준범" userId="323a8f37f192d877" providerId="Windows Live" clId="Web-{8B08BAAD-AD83-48AF-85D5-2B8775D01A5F}" dt="2020-11-27T11:50:30.783" v="316"/>
          <ac:picMkLst>
            <pc:docMk/>
            <pc:sldMk cId="1814685346" sldId="275"/>
            <ac:picMk id="16" creationId="{5EA39DB9-FF7A-4BA8-91F0-67A776259146}"/>
          </ac:picMkLst>
        </pc:picChg>
        <pc:picChg chg="add mod ord">
          <ac:chgData name="배 준범" userId="323a8f37f192d877" providerId="Windows Live" clId="Web-{8B08BAAD-AD83-48AF-85D5-2B8775D01A5F}" dt="2020-11-27T12:14:49.339" v="809"/>
          <ac:picMkLst>
            <pc:docMk/>
            <pc:sldMk cId="1814685346" sldId="275"/>
            <ac:picMk id="21" creationId="{867BD626-01A7-41C5-8307-5F0ABC96F251}"/>
          </ac:picMkLst>
        </pc:picChg>
        <pc:picChg chg="del topLvl">
          <ac:chgData name="배 준범" userId="323a8f37f192d877" providerId="Windows Live" clId="Web-{8B08BAAD-AD83-48AF-85D5-2B8775D01A5F}" dt="2020-11-27T11:56:25.011" v="510"/>
          <ac:picMkLst>
            <pc:docMk/>
            <pc:sldMk cId="1814685346" sldId="275"/>
            <ac:picMk id="28" creationId="{6332D9C4-4C00-44C3-BAFE-7DC80CF466F7}"/>
          </ac:picMkLst>
        </pc:picChg>
      </pc:sldChg>
      <pc:sldChg chg="addSp delSp modSp add replId addAnim delAnim modAnim">
        <pc:chgData name="배 준범" userId="323a8f37f192d877" providerId="Windows Live" clId="Web-{8B08BAAD-AD83-48AF-85D5-2B8775D01A5F}" dt="2020-11-27T12:52:36.529" v="1328"/>
        <pc:sldMkLst>
          <pc:docMk/>
          <pc:sldMk cId="125665363" sldId="276"/>
        </pc:sldMkLst>
        <pc:spChg chg="mod">
          <ac:chgData name="배 준범" userId="323a8f37f192d877" providerId="Windows Live" clId="Web-{8B08BAAD-AD83-48AF-85D5-2B8775D01A5F}" dt="2020-11-27T12:23:15.008" v="820" actId="20577"/>
          <ac:spMkLst>
            <pc:docMk/>
            <pc:sldMk cId="125665363" sldId="276"/>
            <ac:spMk id="11" creationId="{9A0E8637-924F-40C3-A89E-D83627EDEBFC}"/>
          </ac:spMkLst>
        </pc:spChg>
        <pc:spChg chg="mod topLvl">
          <ac:chgData name="배 준범" userId="323a8f37f192d877" providerId="Windows Live" clId="Web-{8B08BAAD-AD83-48AF-85D5-2B8775D01A5F}" dt="2020-11-27T12:40:38.474" v="1153" actId="14100"/>
          <ac:spMkLst>
            <pc:docMk/>
            <pc:sldMk cId="125665363" sldId="276"/>
            <ac:spMk id="12" creationId="{276ECCD5-95E9-4219-94AA-22CAA35B1A13}"/>
          </ac:spMkLst>
        </pc:spChg>
        <pc:spChg chg="add mod">
          <ac:chgData name="배 준범" userId="323a8f37f192d877" providerId="Windows Live" clId="Web-{8B08BAAD-AD83-48AF-85D5-2B8775D01A5F}" dt="2020-11-27T12:47:43.189" v="1269" actId="1076"/>
          <ac:spMkLst>
            <pc:docMk/>
            <pc:sldMk cId="125665363" sldId="276"/>
            <ac:spMk id="20" creationId="{751101A3-0A58-427E-B2AE-2B30DF0DB519}"/>
          </ac:spMkLst>
        </pc:spChg>
        <pc:spChg chg="del">
          <ac:chgData name="배 준범" userId="323a8f37f192d877" providerId="Windows Live" clId="Web-{8B08BAAD-AD83-48AF-85D5-2B8775D01A5F}" dt="2020-11-27T12:24:11.010" v="825"/>
          <ac:spMkLst>
            <pc:docMk/>
            <pc:sldMk cId="125665363" sldId="276"/>
            <ac:spMk id="22" creationId="{F69247F4-FCA5-4386-80D7-5D4C22D5D42E}"/>
          </ac:spMkLst>
        </pc:spChg>
        <pc:spChg chg="mod topLvl">
          <ac:chgData name="배 준범" userId="323a8f37f192d877" providerId="Windows Live" clId="Web-{8B08BAAD-AD83-48AF-85D5-2B8775D01A5F}" dt="2020-11-27T12:40:22.365" v="1149" actId="1076"/>
          <ac:spMkLst>
            <pc:docMk/>
            <pc:sldMk cId="125665363" sldId="276"/>
            <ac:spMk id="25" creationId="{811733DB-CB4C-46EF-A8F3-E77C76174937}"/>
          </ac:spMkLst>
        </pc:spChg>
        <pc:spChg chg="add mod">
          <ac:chgData name="배 준범" userId="323a8f37f192d877" providerId="Windows Live" clId="Web-{8B08BAAD-AD83-48AF-85D5-2B8775D01A5F}" dt="2020-11-27T12:48:56.910" v="1274" actId="1076"/>
          <ac:spMkLst>
            <pc:docMk/>
            <pc:sldMk cId="125665363" sldId="276"/>
            <ac:spMk id="28" creationId="{8797F598-7D38-4D5F-96BE-3C6E92885340}"/>
          </ac:spMkLst>
        </pc:spChg>
        <pc:spChg chg="mod">
          <ac:chgData name="배 준범" userId="323a8f37f192d877" providerId="Windows Live" clId="Web-{8B08BAAD-AD83-48AF-85D5-2B8775D01A5F}" dt="2020-11-27T12:31:58.601" v="1050" actId="20577"/>
          <ac:spMkLst>
            <pc:docMk/>
            <pc:sldMk cId="125665363" sldId="276"/>
            <ac:spMk id="32" creationId="{6F434544-D1CB-4BF4-95C0-FB5E481EEA58}"/>
          </ac:spMkLst>
        </pc:spChg>
        <pc:spChg chg="mod topLvl">
          <ac:chgData name="배 준범" userId="323a8f37f192d877" providerId="Windows Live" clId="Web-{8B08BAAD-AD83-48AF-85D5-2B8775D01A5F}" dt="2020-11-27T12:41:25.007" v="1163" actId="14100"/>
          <ac:spMkLst>
            <pc:docMk/>
            <pc:sldMk cId="125665363" sldId="276"/>
            <ac:spMk id="33" creationId="{C59B26CC-DD64-429C-BAFB-4F7FAE76D7B7}"/>
          </ac:spMkLst>
        </pc:spChg>
        <pc:spChg chg="mod topLvl">
          <ac:chgData name="배 준범" userId="323a8f37f192d877" providerId="Windows Live" clId="Web-{8B08BAAD-AD83-48AF-85D5-2B8775D01A5F}" dt="2020-11-27T12:41:28.288" v="1164" actId="1076"/>
          <ac:spMkLst>
            <pc:docMk/>
            <pc:sldMk cId="125665363" sldId="276"/>
            <ac:spMk id="34" creationId="{D78E1183-BBFD-411E-A271-387CBD08322D}"/>
          </ac:spMkLst>
        </pc:spChg>
        <pc:spChg chg="mod">
          <ac:chgData name="배 준범" userId="323a8f37f192d877" providerId="Windows Live" clId="Web-{8B08BAAD-AD83-48AF-85D5-2B8775D01A5F}" dt="2020-11-27T12:37:39.735" v="1143" actId="20577"/>
          <ac:spMkLst>
            <pc:docMk/>
            <pc:sldMk cId="125665363" sldId="276"/>
            <ac:spMk id="36" creationId="{28B0DA82-CFD5-4D69-B148-1EF7AF8585A4}"/>
          </ac:spMkLst>
        </pc:spChg>
        <pc:spChg chg="add mod ord">
          <ac:chgData name="배 준범" userId="323a8f37f192d877" providerId="Windows Live" clId="Web-{8B08BAAD-AD83-48AF-85D5-2B8775D01A5F}" dt="2020-11-27T12:51:07.464" v="1281"/>
          <ac:spMkLst>
            <pc:docMk/>
            <pc:sldMk cId="125665363" sldId="276"/>
            <ac:spMk id="38" creationId="{248C9A00-2F43-46F1-8096-B82A49C68D52}"/>
          </ac:spMkLst>
        </pc:spChg>
        <pc:spChg chg="mod topLvl">
          <ac:chgData name="배 준범" userId="323a8f37f192d877" providerId="Windows Live" clId="Web-{8B08BAAD-AD83-48AF-85D5-2B8775D01A5F}" dt="2020-11-27T12:40:26.802" v="1150" actId="14100"/>
          <ac:spMkLst>
            <pc:docMk/>
            <pc:sldMk cId="125665363" sldId="276"/>
            <ac:spMk id="41" creationId="{362051F6-49B9-49B5-8A31-A59F99E49866}"/>
          </ac:spMkLst>
        </pc:spChg>
        <pc:spChg chg="mod">
          <ac:chgData name="배 준범" userId="323a8f37f192d877" providerId="Windows Live" clId="Web-{8B08BAAD-AD83-48AF-85D5-2B8775D01A5F}" dt="2020-11-27T12:45:18.529" v="1181" actId="14100"/>
          <ac:spMkLst>
            <pc:docMk/>
            <pc:sldMk cId="125665363" sldId="276"/>
            <ac:spMk id="44" creationId="{962BA22E-D163-43C1-AF45-65F064DB2F6A}"/>
          </ac:spMkLst>
        </pc:spChg>
        <pc:spChg chg="mod">
          <ac:chgData name="배 준범" userId="323a8f37f192d877" providerId="Windows Live" clId="Web-{8B08BAAD-AD83-48AF-85D5-2B8775D01A5F}" dt="2020-11-27T12:45:36.482" v="1188" actId="20577"/>
          <ac:spMkLst>
            <pc:docMk/>
            <pc:sldMk cId="125665363" sldId="276"/>
            <ac:spMk id="45" creationId="{3E79D227-7CDA-43C4-AFA9-8040C50EBF49}"/>
          </ac:spMkLst>
        </pc:spChg>
        <pc:spChg chg="del">
          <ac:chgData name="배 준범" userId="323a8f37f192d877" providerId="Windows Live" clId="Web-{8B08BAAD-AD83-48AF-85D5-2B8775D01A5F}" dt="2020-11-27T12:43:58.823" v="1176"/>
          <ac:spMkLst>
            <pc:docMk/>
            <pc:sldMk cId="125665363" sldId="276"/>
            <ac:spMk id="46" creationId="{3DD725DC-2942-44A2-8E7B-D6BCCA056A3E}"/>
          </ac:spMkLst>
        </pc:spChg>
        <pc:spChg chg="mod">
          <ac:chgData name="배 준범" userId="323a8f37f192d877" providerId="Windows Live" clId="Web-{8B08BAAD-AD83-48AF-85D5-2B8775D01A5F}" dt="2020-11-27T12:45:55.045" v="1192" actId="1076"/>
          <ac:spMkLst>
            <pc:docMk/>
            <pc:sldMk cId="125665363" sldId="276"/>
            <ac:spMk id="48" creationId="{12EE8D50-9448-4910-8C7B-9EF4347DCD98}"/>
          </ac:spMkLst>
        </pc:spChg>
        <pc:spChg chg="mod">
          <ac:chgData name="배 준범" userId="323a8f37f192d877" providerId="Windows Live" clId="Web-{8B08BAAD-AD83-48AF-85D5-2B8775D01A5F}" dt="2020-11-27T12:47:10.563" v="1265" actId="20577"/>
          <ac:spMkLst>
            <pc:docMk/>
            <pc:sldMk cId="125665363" sldId="276"/>
            <ac:spMk id="49" creationId="{F0A8ABE9-1F3E-4DF1-811C-E14AB56B886F}"/>
          </ac:spMkLst>
        </pc:spChg>
        <pc:spChg chg="del topLvl">
          <ac:chgData name="배 준범" userId="323a8f37f192d877" providerId="Windows Live" clId="Web-{8B08BAAD-AD83-48AF-85D5-2B8775D01A5F}" dt="2020-11-27T12:24:12.541" v="826"/>
          <ac:spMkLst>
            <pc:docMk/>
            <pc:sldMk cId="125665363" sldId="276"/>
            <ac:spMk id="52" creationId="{E401DF42-C643-4F0C-B571-1ED0A00AA9B4}"/>
          </ac:spMkLst>
        </pc:spChg>
        <pc:spChg chg="del">
          <ac:chgData name="배 준범" userId="323a8f37f192d877" providerId="Windows Live" clId="Web-{8B08BAAD-AD83-48AF-85D5-2B8775D01A5F}" dt="2020-11-27T12:24:10.822" v="823"/>
          <ac:spMkLst>
            <pc:docMk/>
            <pc:sldMk cId="125665363" sldId="276"/>
            <ac:spMk id="53" creationId="{29916162-5DC3-48D9-BB00-2E07E8C95121}"/>
          </ac:spMkLst>
        </pc:spChg>
        <pc:spChg chg="add del">
          <ac:chgData name="배 준범" userId="323a8f37f192d877" providerId="Windows Live" clId="Web-{8B08BAAD-AD83-48AF-85D5-2B8775D01A5F}" dt="2020-11-27T12:51:23.542" v="1283"/>
          <ac:spMkLst>
            <pc:docMk/>
            <pc:sldMk cId="125665363" sldId="276"/>
            <ac:spMk id="56" creationId="{79914FEA-BA29-4A89-B377-956FBFE5A2CE}"/>
          </ac:spMkLst>
        </pc:spChg>
        <pc:spChg chg="add del mod">
          <ac:chgData name="배 준범" userId="323a8f37f192d877" providerId="Windows Live" clId="Web-{8B08BAAD-AD83-48AF-85D5-2B8775D01A5F}" dt="2020-11-27T12:51:32.496" v="1286"/>
          <ac:spMkLst>
            <pc:docMk/>
            <pc:sldMk cId="125665363" sldId="276"/>
            <ac:spMk id="58" creationId="{2514575E-567E-4AE8-809B-BD285A6B1FB4}"/>
          </ac:spMkLst>
        </pc:spChg>
        <pc:spChg chg="mod">
          <ac:chgData name="배 준범" userId="323a8f37f192d877" providerId="Windows Live" clId="Web-{8B08BAAD-AD83-48AF-85D5-2B8775D01A5F}" dt="2020-11-27T12:52:09.653" v="1317" actId="1076"/>
          <ac:spMkLst>
            <pc:docMk/>
            <pc:sldMk cId="125665363" sldId="276"/>
            <ac:spMk id="61" creationId="{6B460559-D4CE-46D1-AFEE-F1C8EAB61746}"/>
          </ac:spMkLst>
        </pc:spChg>
        <pc:grpChg chg="add del mod">
          <ac:chgData name="배 준범" userId="323a8f37f192d877" providerId="Windows Live" clId="Web-{8B08BAAD-AD83-48AF-85D5-2B8775D01A5F}" dt="2020-11-27T12:40:06.489" v="1146"/>
          <ac:grpSpMkLst>
            <pc:docMk/>
            <pc:sldMk cId="125665363" sldId="276"/>
            <ac:grpSpMk id="5" creationId="{29F7A364-0810-4C15-B043-D43AC9FBCDBD}"/>
          </ac:grpSpMkLst>
        </pc:grpChg>
        <pc:grpChg chg="add del">
          <ac:chgData name="배 준범" userId="323a8f37f192d877" providerId="Windows Live" clId="Web-{8B08BAAD-AD83-48AF-85D5-2B8775D01A5F}" dt="2020-11-27T12:40:49.053" v="1156"/>
          <ac:grpSpMkLst>
            <pc:docMk/>
            <pc:sldMk cId="125665363" sldId="276"/>
            <ac:grpSpMk id="14" creationId="{623A0D4E-7387-478F-ACE2-B158AF989BE8}"/>
          </ac:grpSpMkLst>
        </pc:grpChg>
        <pc:grpChg chg="add mod">
          <ac:chgData name="배 준범" userId="323a8f37f192d877" providerId="Windows Live" clId="Web-{8B08BAAD-AD83-48AF-85D5-2B8775D01A5F}" dt="2020-11-27T12:40:43.490" v="1155" actId="1076"/>
          <ac:grpSpMkLst>
            <pc:docMk/>
            <pc:sldMk cId="125665363" sldId="276"/>
            <ac:grpSpMk id="16" creationId="{557052B6-BC98-4832-856C-941864DCA44F}"/>
          </ac:grpSpMkLst>
        </pc:grpChg>
        <pc:grpChg chg="del mod topLvl">
          <ac:chgData name="배 준범" userId="323a8f37f192d877" providerId="Windows Live" clId="Web-{8B08BAAD-AD83-48AF-85D5-2B8775D01A5F}" dt="2020-11-27T12:40:09.145" v="1147"/>
          <ac:grpSpMkLst>
            <pc:docMk/>
            <pc:sldMk cId="125665363" sldId="276"/>
            <ac:grpSpMk id="17" creationId="{C4298DFB-0865-4A60-9F0C-4E9B4897C6E3}"/>
          </ac:grpSpMkLst>
        </pc:grpChg>
        <pc:grpChg chg="add mod">
          <ac:chgData name="배 준범" userId="323a8f37f192d877" providerId="Windows Live" clId="Web-{8B08BAAD-AD83-48AF-85D5-2B8775D01A5F}" dt="2020-11-27T12:41:48.054" v="1169" actId="1076"/>
          <ac:grpSpMkLst>
            <pc:docMk/>
            <pc:sldMk cId="125665363" sldId="276"/>
            <ac:grpSpMk id="18" creationId="{FDEB9293-A258-4FD0-876C-3BAAC212948B}"/>
          </ac:grpSpMkLst>
        </pc:grpChg>
        <pc:grpChg chg="del mod topLvl">
          <ac:chgData name="배 준범" userId="323a8f37f192d877" providerId="Windows Live" clId="Web-{8B08BAAD-AD83-48AF-85D5-2B8775D01A5F}" dt="2020-11-27T12:40:53.522" v="1157"/>
          <ac:grpSpMkLst>
            <pc:docMk/>
            <pc:sldMk cId="125665363" sldId="276"/>
            <ac:grpSpMk id="19" creationId="{F298436F-3637-4755-8C16-5B7E806EF61B}"/>
          </ac:grpSpMkLst>
        </pc:grpChg>
        <pc:grpChg chg="del">
          <ac:chgData name="배 준범" userId="323a8f37f192d877" providerId="Windows Live" clId="Web-{8B08BAAD-AD83-48AF-85D5-2B8775D01A5F}" dt="2020-11-27T12:24:00.150" v="822"/>
          <ac:grpSpMkLst>
            <pc:docMk/>
            <pc:sldMk cId="125665363" sldId="276"/>
            <ac:grpSpMk id="23" creationId="{4AA970B2-3216-46BF-87D5-440C205E6DB8}"/>
          </ac:grpSpMkLst>
        </pc:grpChg>
        <pc:grpChg chg="add">
          <ac:chgData name="배 준범" userId="323a8f37f192d877" providerId="Windows Live" clId="Web-{8B08BAAD-AD83-48AF-85D5-2B8775D01A5F}" dt="2020-11-27T12:43:40.542" v="1172"/>
          <ac:grpSpMkLst>
            <pc:docMk/>
            <pc:sldMk cId="125665363" sldId="276"/>
            <ac:grpSpMk id="24" creationId="{21C389E6-B3EE-4B55-BD39-F26F5A823FEA}"/>
          </ac:grpSpMkLst>
        </pc:grpChg>
        <pc:grpChg chg="add mod">
          <ac:chgData name="배 준범" userId="323a8f37f192d877" providerId="Windows Live" clId="Web-{8B08BAAD-AD83-48AF-85D5-2B8775D01A5F}" dt="2020-11-27T12:47:29.188" v="1268" actId="1076"/>
          <ac:grpSpMkLst>
            <pc:docMk/>
            <pc:sldMk cId="125665363" sldId="276"/>
            <ac:grpSpMk id="27" creationId="{BFD82C6E-CDC1-4B2C-9259-516C83BB885B}"/>
          </ac:grpSpMkLst>
        </pc:grpChg>
        <pc:grpChg chg="mod topLvl">
          <ac:chgData name="배 준범" userId="323a8f37f192d877" providerId="Windows Live" clId="Web-{8B08BAAD-AD83-48AF-85D5-2B8775D01A5F}" dt="2020-11-27T12:41:34.366" v="1165" actId="1076"/>
          <ac:grpSpMkLst>
            <pc:docMk/>
            <pc:sldMk cId="125665363" sldId="276"/>
            <ac:grpSpMk id="29" creationId="{6514BE49-095D-4BFE-8B01-0CC205B5882B}"/>
          </ac:grpSpMkLst>
        </pc:grpChg>
        <pc:grpChg chg="mod topLvl">
          <ac:chgData name="배 준범" userId="323a8f37f192d877" providerId="Windows Live" clId="Web-{8B08BAAD-AD83-48AF-85D5-2B8775D01A5F}" dt="2020-11-27T12:40:31.505" v="1151" actId="1076"/>
          <ac:grpSpMkLst>
            <pc:docMk/>
            <pc:sldMk cId="125665363" sldId="276"/>
            <ac:grpSpMk id="30" creationId="{EB3A5237-9EC4-49E8-B7CF-F71C38133E85}"/>
          </ac:grpSpMkLst>
        </pc:grpChg>
        <pc:grpChg chg="del">
          <ac:chgData name="배 준범" userId="323a8f37f192d877" providerId="Windows Live" clId="Web-{8B08BAAD-AD83-48AF-85D5-2B8775D01A5F}" dt="2020-11-27T12:24:10.822" v="823"/>
          <ac:grpSpMkLst>
            <pc:docMk/>
            <pc:sldMk cId="125665363" sldId="276"/>
            <ac:grpSpMk id="39" creationId="{AE2F936F-23D4-436F-B5C7-DDAC241DF615}"/>
          </ac:grpSpMkLst>
        </pc:grpChg>
        <pc:grpChg chg="del">
          <ac:chgData name="배 준범" userId="323a8f37f192d877" providerId="Windows Live" clId="Web-{8B08BAAD-AD83-48AF-85D5-2B8775D01A5F}" dt="2020-11-27T12:24:12.541" v="826"/>
          <ac:grpSpMkLst>
            <pc:docMk/>
            <pc:sldMk cId="125665363" sldId="276"/>
            <ac:grpSpMk id="40" creationId="{FD60A38F-7151-4B98-B0CA-5940CE28A4BD}"/>
          </ac:grpSpMkLst>
        </pc:grpChg>
        <pc:grpChg chg="add mod">
          <ac:chgData name="배 준범" userId="323a8f37f192d877" providerId="Windows Live" clId="Web-{8B08BAAD-AD83-48AF-85D5-2B8775D01A5F}" dt="2020-11-27T12:45:46.108" v="1189" actId="1076"/>
          <ac:grpSpMkLst>
            <pc:docMk/>
            <pc:sldMk cId="125665363" sldId="276"/>
            <ac:grpSpMk id="42" creationId="{F1A34403-C2C7-4E9B-94B7-0231070812C8}"/>
          </ac:grpSpMkLst>
        </pc:grpChg>
        <pc:grpChg chg="add mod">
          <ac:chgData name="배 준범" userId="323a8f37f192d877" providerId="Windows Live" clId="Web-{8B08BAAD-AD83-48AF-85D5-2B8775D01A5F}" dt="2020-11-27T12:52:15.638" v="1318" actId="1076"/>
          <ac:grpSpMkLst>
            <pc:docMk/>
            <pc:sldMk cId="125665363" sldId="276"/>
            <ac:grpSpMk id="62" creationId="{98207778-4D7F-41DD-8AF2-70F770EDBF68}"/>
          </ac:grpSpMkLst>
        </pc:grpChg>
        <pc:grpChg chg="add">
          <ac:chgData name="배 준범" userId="323a8f37f192d877" providerId="Windows Live" clId="Web-{8B08BAAD-AD83-48AF-85D5-2B8775D01A5F}" dt="2020-11-27T12:52:23.435" v="1319"/>
          <ac:grpSpMkLst>
            <pc:docMk/>
            <pc:sldMk cId="125665363" sldId="276"/>
            <ac:grpSpMk id="63" creationId="{2C89A448-3905-4452-A03D-54366D96A5E9}"/>
          </ac:grpSpMkLst>
        </pc:grpChg>
        <pc:grpChg chg="add">
          <ac:chgData name="배 준범" userId="323a8f37f192d877" providerId="Windows Live" clId="Web-{8B08BAAD-AD83-48AF-85D5-2B8775D01A5F}" dt="2020-11-27T12:52:27.904" v="1320"/>
          <ac:grpSpMkLst>
            <pc:docMk/>
            <pc:sldMk cId="125665363" sldId="276"/>
            <ac:grpSpMk id="64" creationId="{92CEC7B9-49CE-4F09-AC4F-315DB1B51C2F}"/>
          </ac:grpSpMkLst>
        </pc:grpChg>
        <pc:picChg chg="del">
          <ac:chgData name="배 준범" userId="323a8f37f192d877" providerId="Windows Live" clId="Web-{8B08BAAD-AD83-48AF-85D5-2B8775D01A5F}" dt="2020-11-27T12:24:38.495" v="834"/>
          <ac:picMkLst>
            <pc:docMk/>
            <pc:sldMk cId="125665363" sldId="276"/>
            <ac:picMk id="2" creationId="{F04DC042-2792-41A6-9FBD-C156BE569785}"/>
          </ac:picMkLst>
        </pc:picChg>
        <pc:picChg chg="mod">
          <ac:chgData name="배 준범" userId="323a8f37f192d877" providerId="Windows Live" clId="Web-{8B08BAAD-AD83-48AF-85D5-2B8775D01A5F}" dt="2020-11-27T12:41:41.570" v="1168" actId="1076"/>
          <ac:picMkLst>
            <pc:docMk/>
            <pc:sldMk cId="125665363" sldId="276"/>
            <ac:picMk id="3" creationId="{F46A168D-3D05-4930-9B80-6CF35D13A581}"/>
          </ac:picMkLst>
        </pc:picChg>
        <pc:picChg chg="add mod topLvl">
          <ac:chgData name="배 준범" userId="323a8f37f192d877" providerId="Windows Live" clId="Web-{8B08BAAD-AD83-48AF-85D5-2B8775D01A5F}" dt="2020-11-27T12:40:17.521" v="1148" actId="14100"/>
          <ac:picMkLst>
            <pc:docMk/>
            <pc:sldMk cId="125665363" sldId="276"/>
            <ac:picMk id="4" creationId="{160E6D07-8D20-4699-9A05-906E3CDD9A69}"/>
          </ac:picMkLst>
        </pc:picChg>
        <pc:picChg chg="del">
          <ac:chgData name="배 준범" userId="323a8f37f192d877" providerId="Windows Live" clId="Web-{8B08BAAD-AD83-48AF-85D5-2B8775D01A5F}" dt="2020-11-27T12:33:50.041" v="1096"/>
          <ac:picMkLst>
            <pc:docMk/>
            <pc:sldMk cId="125665363" sldId="276"/>
            <ac:picMk id="8" creationId="{E83D9FCF-81C8-4A81-84CB-D155FBF095FC}"/>
          </ac:picMkLst>
        </pc:picChg>
        <pc:picChg chg="add mod topLvl">
          <ac:chgData name="배 준범" userId="323a8f37f192d877" providerId="Windows Live" clId="Web-{8B08BAAD-AD83-48AF-85D5-2B8775D01A5F}" dt="2020-11-27T12:41:00.256" v="1158" actId="14100"/>
          <ac:picMkLst>
            <pc:docMk/>
            <pc:sldMk cId="125665363" sldId="276"/>
            <ac:picMk id="10" creationId="{4334F2B9-FAFA-4EF4-B46F-D0E328CCDD70}"/>
          </ac:picMkLst>
        </pc:picChg>
        <pc:picChg chg="del">
          <ac:chgData name="배 준범" userId="323a8f37f192d877" providerId="Windows Live" clId="Web-{8B08BAAD-AD83-48AF-85D5-2B8775D01A5F}" dt="2020-11-27T12:24:10.916" v="824"/>
          <ac:picMkLst>
            <pc:docMk/>
            <pc:sldMk cId="125665363" sldId="276"/>
            <ac:picMk id="21" creationId="{867BD626-01A7-41C5-8307-5F0ABC96F251}"/>
          </ac:picMkLst>
        </pc:picChg>
        <pc:picChg chg="add mod">
          <ac:chgData name="배 준범" userId="323a8f37f192d877" providerId="Windows Live" clId="Web-{8B08BAAD-AD83-48AF-85D5-2B8775D01A5F}" dt="2020-11-27T12:45:10.903" v="1179" actId="14100"/>
          <ac:picMkLst>
            <pc:docMk/>
            <pc:sldMk cId="125665363" sldId="276"/>
            <ac:picMk id="26" creationId="{97D22279-572F-44C9-B570-74D8A20C4569}"/>
          </ac:picMkLst>
        </pc:picChg>
        <pc:picChg chg="del">
          <ac:chgData name="배 준범" userId="323a8f37f192d877" providerId="Windows Live" clId="Web-{8B08BAAD-AD83-48AF-85D5-2B8775D01A5F}" dt="2020-11-27T12:43:56.917" v="1175"/>
          <ac:picMkLst>
            <pc:docMk/>
            <pc:sldMk cId="125665363" sldId="276"/>
            <ac:picMk id="47" creationId="{EB297237-FFCB-435B-8E11-187C2B2EAA52}"/>
          </ac:picMkLst>
        </pc:picChg>
        <pc:picChg chg="add mod">
          <ac:chgData name="배 준범" userId="323a8f37f192d877" providerId="Windows Live" clId="Web-{8B08BAAD-AD83-48AF-85D5-2B8775D01A5F}" dt="2020-11-27T12:51:04.261" v="1280" actId="1076"/>
          <ac:picMkLst>
            <pc:docMk/>
            <pc:sldMk cId="125665363" sldId="276"/>
            <ac:picMk id="51" creationId="{DF9635B8-6514-4658-9325-9A3C6DFEF7C1}"/>
          </ac:picMkLst>
        </pc:picChg>
      </pc:sldChg>
      <pc:sldChg chg="delSp modSp add ord replId">
        <pc:chgData name="배 준범" userId="323a8f37f192d877" providerId="Windows Live" clId="Web-{8B08BAAD-AD83-48AF-85D5-2B8775D01A5F}" dt="2020-11-27T14:54:03.972" v="2361" actId="1076"/>
        <pc:sldMkLst>
          <pc:docMk/>
          <pc:sldMk cId="2639845686" sldId="277"/>
        </pc:sldMkLst>
        <pc:spChg chg="mod">
          <ac:chgData name="배 준범" userId="323a8f37f192d877" providerId="Windows Live" clId="Web-{8B08BAAD-AD83-48AF-85D5-2B8775D01A5F}" dt="2020-11-27T14:53:32.455" v="2352" actId="20577"/>
          <ac:spMkLst>
            <pc:docMk/>
            <pc:sldMk cId="2639845686" sldId="277"/>
            <ac:spMk id="5" creationId="{00000000-0000-0000-0000-000000000000}"/>
          </ac:spMkLst>
        </pc:spChg>
        <pc:spChg chg="mod">
          <ac:chgData name="배 준범" userId="323a8f37f192d877" providerId="Windows Live" clId="Web-{8B08BAAD-AD83-48AF-85D5-2B8775D01A5F}" dt="2020-11-27T14:54:03.972" v="2361" actId="1076"/>
          <ac:spMkLst>
            <pc:docMk/>
            <pc:sldMk cId="2639845686" sldId="277"/>
            <ac:spMk id="6" creationId="{00000000-0000-0000-0000-000000000000}"/>
          </ac:spMkLst>
        </pc:spChg>
        <pc:spChg chg="del">
          <ac:chgData name="배 준범" userId="323a8f37f192d877" providerId="Windows Live" clId="Web-{8B08BAAD-AD83-48AF-85D5-2B8775D01A5F}" dt="2020-11-27T14:53:05.423" v="2345"/>
          <ac:spMkLst>
            <pc:docMk/>
            <pc:sldMk cId="2639845686" sldId="277"/>
            <ac:spMk id="7" creationId="{00000000-0000-0000-0000-000000000000}"/>
          </ac:spMkLst>
        </pc:spChg>
      </pc:sldChg>
      <pc:sldChg chg="add del replId">
        <pc:chgData name="배 준범" userId="323a8f37f192d877" providerId="Windows Live" clId="Web-{8B08BAAD-AD83-48AF-85D5-2B8775D01A5F}" dt="2020-11-27T12:39:48.504" v="1145"/>
        <pc:sldMkLst>
          <pc:docMk/>
          <pc:sldMk cId="3783129861" sldId="277"/>
        </pc:sldMkLst>
      </pc:sldChg>
    </pc:docChg>
  </pc:docChgLst>
  <pc:docChgLst>
    <pc:chgData name="배 준범" userId="323a8f37f192d877" providerId="Windows Live" clId="Web-{068CDB78-7CC7-4715-8332-5982D636242F}"/>
    <pc:docChg chg="addSld delSld modSld sldOrd">
      <pc:chgData name="배 준범" userId="323a8f37f192d877" providerId="Windows Live" clId="Web-{068CDB78-7CC7-4715-8332-5982D636242F}" dt="2020-11-25T14:59:07.234" v="1410"/>
      <pc:docMkLst>
        <pc:docMk/>
      </pc:docMkLst>
      <pc:sldChg chg="modSp">
        <pc:chgData name="배 준범" userId="323a8f37f192d877" providerId="Windows Live" clId="Web-{068CDB78-7CC7-4715-8332-5982D636242F}" dt="2020-11-25T12:50:34.974" v="14" actId="1076"/>
        <pc:sldMkLst>
          <pc:docMk/>
          <pc:sldMk cId="0" sldId="256"/>
        </pc:sldMkLst>
        <pc:spChg chg="mod">
          <ac:chgData name="배 준범" userId="323a8f37f192d877" providerId="Windows Live" clId="Web-{068CDB78-7CC7-4715-8332-5982D636242F}" dt="2020-11-25T12:50:34.974" v="14" actId="1076"/>
          <ac:spMkLst>
            <pc:docMk/>
            <pc:sldMk cId="0" sldId="256"/>
            <ac:spMk id="7" creationId="{00000000-0000-0000-0000-000000000000}"/>
          </ac:spMkLst>
        </pc:spChg>
      </pc:sldChg>
      <pc:sldChg chg="modSp">
        <pc:chgData name="배 준범" userId="323a8f37f192d877" providerId="Windows Live" clId="Web-{068CDB78-7CC7-4715-8332-5982D636242F}" dt="2020-11-25T14:02:05.425" v="924" actId="20577"/>
        <pc:sldMkLst>
          <pc:docMk/>
          <pc:sldMk cId="0" sldId="257"/>
        </pc:sldMkLst>
        <pc:spChg chg="mod">
          <ac:chgData name="배 준범" userId="323a8f37f192d877" providerId="Windows Live" clId="Web-{068CDB78-7CC7-4715-8332-5982D636242F}" dt="2020-11-25T14:02:05.425" v="924" actId="20577"/>
          <ac:spMkLst>
            <pc:docMk/>
            <pc:sldMk cId="0" sldId="257"/>
            <ac:spMk id="6" creationId="{00000000-0000-0000-0000-000000000000}"/>
          </ac:spMkLst>
        </pc:spChg>
      </pc:sldChg>
      <pc:sldChg chg="modSp">
        <pc:chgData name="배 준범" userId="323a8f37f192d877" providerId="Windows Live" clId="Web-{068CDB78-7CC7-4715-8332-5982D636242F}" dt="2020-11-25T13:31:23.979" v="245"/>
        <pc:sldMkLst>
          <pc:docMk/>
          <pc:sldMk cId="0" sldId="258"/>
        </pc:sldMkLst>
        <pc:spChg chg="mod">
          <ac:chgData name="배 준범" userId="323a8f37f192d877" providerId="Windows Live" clId="Web-{068CDB78-7CC7-4715-8332-5982D636242F}" dt="2020-11-25T13:31:23.979" v="245"/>
          <ac:spMkLst>
            <pc:docMk/>
            <pc:sldMk cId="0" sldId="258"/>
            <ac:spMk id="12" creationId="{00000000-0000-0000-0000-000000000000}"/>
          </ac:spMkLst>
        </pc:spChg>
      </pc:sldChg>
      <pc:sldChg chg="addSp delSp modSp addAnim delAnim modAnim">
        <pc:chgData name="배 준범" userId="323a8f37f192d877" providerId="Windows Live" clId="Web-{068CDB78-7CC7-4715-8332-5982D636242F}" dt="2020-11-25T14:24:31.845" v="1100" actId="20577"/>
        <pc:sldMkLst>
          <pc:docMk/>
          <pc:sldMk cId="0" sldId="259"/>
        </pc:sldMkLst>
        <pc:spChg chg="add mod">
          <ac:chgData name="배 준범" userId="323a8f37f192d877" providerId="Windows Live" clId="Web-{068CDB78-7CC7-4715-8332-5982D636242F}" dt="2020-11-25T13:07:13.917" v="30" actId="20577"/>
          <ac:spMkLst>
            <pc:docMk/>
            <pc:sldMk cId="0" sldId="259"/>
            <ac:spMk id="2" creationId="{4CA22A3C-6283-4A18-84F5-1CD6D550CEA1}"/>
          </ac:spMkLst>
        </pc:spChg>
        <pc:spChg chg="add mod">
          <ac:chgData name="배 준범" userId="323a8f37f192d877" providerId="Windows Live" clId="Web-{068CDB78-7CC7-4715-8332-5982D636242F}" dt="2020-11-25T13:31:31.308" v="248" actId="14100"/>
          <ac:spMkLst>
            <pc:docMk/>
            <pc:sldMk cId="0" sldId="259"/>
            <ac:spMk id="4" creationId="{36703257-4389-4A31-9DEB-FBB8D558E062}"/>
          </ac:spMkLst>
        </pc:spChg>
        <pc:spChg chg="mod">
          <ac:chgData name="배 준범" userId="323a8f37f192d877" providerId="Windows Live" clId="Web-{068CDB78-7CC7-4715-8332-5982D636242F}" dt="2020-11-25T13:06:32.135" v="17" actId="20577"/>
          <ac:spMkLst>
            <pc:docMk/>
            <pc:sldMk cId="0" sldId="259"/>
            <ac:spMk id="5" creationId="{00000000-0000-0000-0000-000000000000}"/>
          </ac:spMkLst>
        </pc:spChg>
        <pc:spChg chg="del">
          <ac:chgData name="배 준범" userId="323a8f37f192d877" providerId="Windows Live" clId="Web-{068CDB78-7CC7-4715-8332-5982D636242F}" dt="2020-11-25T13:10:02.124" v="33"/>
          <ac:spMkLst>
            <pc:docMk/>
            <pc:sldMk cId="0" sldId="259"/>
            <ac:spMk id="6" creationId="{00000000-0000-0000-0000-000000000000}"/>
          </ac:spMkLst>
        </pc:spChg>
        <pc:spChg chg="add mod">
          <ac:chgData name="배 준범" userId="323a8f37f192d877" providerId="Windows Live" clId="Web-{068CDB78-7CC7-4715-8332-5982D636242F}" dt="2020-11-25T13:48:36.986" v="642"/>
          <ac:spMkLst>
            <pc:docMk/>
            <pc:sldMk cId="0" sldId="259"/>
            <ac:spMk id="9" creationId="{3868400E-203A-4E79-AAC6-6AFA7C886B34}"/>
          </ac:spMkLst>
        </pc:spChg>
        <pc:spChg chg="del">
          <ac:chgData name="배 준범" userId="323a8f37f192d877" providerId="Windows Live" clId="Web-{068CDB78-7CC7-4715-8332-5982D636242F}" dt="2020-11-25T13:07:57.090" v="32"/>
          <ac:spMkLst>
            <pc:docMk/>
            <pc:sldMk cId="0" sldId="259"/>
            <ac:spMk id="10" creationId="{00000000-0000-0000-0000-000000000000}"/>
          </ac:spMkLst>
        </pc:spChg>
        <pc:spChg chg="mod">
          <ac:chgData name="배 준범" userId="323a8f37f192d877" providerId="Windows Live" clId="Web-{068CDB78-7CC7-4715-8332-5982D636242F}" dt="2020-11-25T13:28:50.367" v="218"/>
          <ac:spMkLst>
            <pc:docMk/>
            <pc:sldMk cId="0" sldId="259"/>
            <ac:spMk id="14" creationId="{00000000-0000-0000-0000-000000000000}"/>
          </ac:spMkLst>
        </pc:spChg>
        <pc:spChg chg="mod">
          <ac:chgData name="배 준범" userId="323a8f37f192d877" providerId="Windows Live" clId="Web-{068CDB78-7CC7-4715-8332-5982D636242F}" dt="2020-11-25T13:34:18.764" v="308" actId="20577"/>
          <ac:spMkLst>
            <pc:docMk/>
            <pc:sldMk cId="0" sldId="259"/>
            <ac:spMk id="15" creationId="{00000000-0000-0000-0000-000000000000}"/>
          </ac:spMkLst>
        </pc:spChg>
        <pc:spChg chg="mod">
          <ac:chgData name="배 준범" userId="323a8f37f192d877" providerId="Windows Live" clId="Web-{068CDB78-7CC7-4715-8332-5982D636242F}" dt="2020-11-25T13:38:54.724" v="485" actId="1076"/>
          <ac:spMkLst>
            <pc:docMk/>
            <pc:sldMk cId="0" sldId="259"/>
            <ac:spMk id="16" creationId="{00000000-0000-0000-0000-000000000000}"/>
          </ac:spMkLst>
        </pc:spChg>
        <pc:spChg chg="mod">
          <ac:chgData name="배 준범" userId="323a8f37f192d877" providerId="Windows Live" clId="Web-{068CDB78-7CC7-4715-8332-5982D636242F}" dt="2020-11-25T13:52:29.616" v="684" actId="20577"/>
          <ac:spMkLst>
            <pc:docMk/>
            <pc:sldMk cId="0" sldId="259"/>
            <ac:spMk id="17" creationId="{00000000-0000-0000-0000-000000000000}"/>
          </ac:spMkLst>
        </pc:spChg>
        <pc:spChg chg="mod">
          <ac:chgData name="배 준범" userId="323a8f37f192d877" providerId="Windows Live" clId="Web-{068CDB78-7CC7-4715-8332-5982D636242F}" dt="2020-11-25T13:38:54.755" v="487" actId="1076"/>
          <ac:spMkLst>
            <pc:docMk/>
            <pc:sldMk cId="0" sldId="259"/>
            <ac:spMk id="18" creationId="{00000000-0000-0000-0000-000000000000}"/>
          </ac:spMkLst>
        </pc:spChg>
        <pc:spChg chg="mod">
          <ac:chgData name="배 준범" userId="323a8f37f192d877" providerId="Windows Live" clId="Web-{068CDB78-7CC7-4715-8332-5982D636242F}" dt="2020-11-25T14:14:02.832" v="1079" actId="20577"/>
          <ac:spMkLst>
            <pc:docMk/>
            <pc:sldMk cId="0" sldId="259"/>
            <ac:spMk id="19" creationId="{00000000-0000-0000-0000-000000000000}"/>
          </ac:spMkLst>
        </pc:spChg>
        <pc:spChg chg="add mod">
          <ac:chgData name="배 준범" userId="323a8f37f192d877" providerId="Windows Live" clId="Web-{068CDB78-7CC7-4715-8332-5982D636242F}" dt="2020-11-25T13:49:39.925" v="667"/>
          <ac:spMkLst>
            <pc:docMk/>
            <pc:sldMk cId="0" sldId="259"/>
            <ac:spMk id="20" creationId="{817FF889-DF5A-4591-B069-D0DFDD5C731F}"/>
          </ac:spMkLst>
        </pc:spChg>
        <pc:spChg chg="add mod">
          <ac:chgData name="배 준범" userId="323a8f37f192d877" providerId="Windows Live" clId="Web-{068CDB78-7CC7-4715-8332-5982D636242F}" dt="2020-11-25T14:24:31.845" v="1100" actId="20577"/>
          <ac:spMkLst>
            <pc:docMk/>
            <pc:sldMk cId="0" sldId="259"/>
            <ac:spMk id="28" creationId="{256CA36F-FD87-4654-B229-7F6C1068C28F}"/>
          </ac:spMkLst>
        </pc:spChg>
        <pc:grpChg chg="add topLvl">
          <ac:chgData name="배 준범" userId="323a8f37f192d877" providerId="Windows Live" clId="Web-{068CDB78-7CC7-4715-8332-5982D636242F}" dt="2020-11-25T14:06:26.134" v="939"/>
          <ac:grpSpMkLst>
            <pc:docMk/>
            <pc:sldMk cId="0" sldId="259"/>
            <ac:grpSpMk id="7" creationId="{BE33BCEA-4582-4941-B3F3-D0FB4C6F98F8}"/>
          </ac:grpSpMkLst>
        </pc:grpChg>
        <pc:grpChg chg="add topLvl">
          <ac:chgData name="배 준범" userId="323a8f37f192d877" providerId="Windows Live" clId="Web-{068CDB78-7CC7-4715-8332-5982D636242F}" dt="2020-11-25T14:06:26.134" v="939"/>
          <ac:grpSpMkLst>
            <pc:docMk/>
            <pc:sldMk cId="0" sldId="259"/>
            <ac:grpSpMk id="11" creationId="{BAD662C4-4369-4C18-83D3-4D4C051F3C52}"/>
          </ac:grpSpMkLst>
        </pc:grpChg>
        <pc:grpChg chg="add topLvl">
          <ac:chgData name="배 준범" userId="323a8f37f192d877" providerId="Windows Live" clId="Web-{068CDB78-7CC7-4715-8332-5982D636242F}" dt="2020-11-25T14:06:26.134" v="939"/>
          <ac:grpSpMkLst>
            <pc:docMk/>
            <pc:sldMk cId="0" sldId="259"/>
            <ac:grpSpMk id="13" creationId="{E6DE5440-1CC0-4662-BD0C-1C8D97DA9FBD}"/>
          </ac:grpSpMkLst>
        </pc:grpChg>
        <pc:grpChg chg="add topLvl">
          <ac:chgData name="배 준범" userId="323a8f37f192d877" providerId="Windows Live" clId="Web-{068CDB78-7CC7-4715-8332-5982D636242F}" dt="2020-11-25T14:06:26.134" v="939"/>
          <ac:grpSpMkLst>
            <pc:docMk/>
            <pc:sldMk cId="0" sldId="259"/>
            <ac:grpSpMk id="22" creationId="{D999C415-54E8-4AD5-A085-EFD7D2D72601}"/>
          </ac:grpSpMkLst>
        </pc:grpChg>
        <pc:grpChg chg="add del">
          <ac:chgData name="배 준범" userId="323a8f37f192d877" providerId="Windows Live" clId="Web-{068CDB78-7CC7-4715-8332-5982D636242F}" dt="2020-11-25T14:06:26.134" v="939"/>
          <ac:grpSpMkLst>
            <pc:docMk/>
            <pc:sldMk cId="0" sldId="259"/>
            <ac:grpSpMk id="26" creationId="{BF4E7D37-D3BF-427D-A488-C60177AAA0A9}"/>
          </ac:grpSpMkLst>
        </pc:grpChg>
        <pc:grpChg chg="mod">
          <ac:chgData name="배 준범" userId="323a8f37f192d877" providerId="Windows Live" clId="Web-{068CDB78-7CC7-4715-8332-5982D636242F}" dt="2020-11-25T13:23:22.563" v="141" actId="1076"/>
          <ac:grpSpMkLst>
            <pc:docMk/>
            <pc:sldMk cId="0" sldId="259"/>
            <ac:grpSpMk id="1001" creationId="{00000000-0000-0000-0000-000000000000}"/>
          </ac:grpSpMkLst>
        </pc:grpChg>
        <pc:grpChg chg="del">
          <ac:chgData name="배 준범" userId="323a8f37f192d877" providerId="Windows Live" clId="Web-{068CDB78-7CC7-4715-8332-5982D636242F}" dt="2020-11-25T13:07:16.292" v="31"/>
          <ac:grpSpMkLst>
            <pc:docMk/>
            <pc:sldMk cId="0" sldId="259"/>
            <ac:grpSpMk id="1003" creationId="{00000000-0000-0000-0000-000000000000}"/>
          </ac:grpSpMkLst>
        </pc:grpChg>
        <pc:grpChg chg="del mod">
          <ac:chgData name="배 준범" userId="323a8f37f192d877" providerId="Windows Live" clId="Web-{068CDB78-7CC7-4715-8332-5982D636242F}" dt="2020-11-25T13:21:17.076" v="99"/>
          <ac:grpSpMkLst>
            <pc:docMk/>
            <pc:sldMk cId="0" sldId="259"/>
            <ac:grpSpMk id="1004" creationId="{00000000-0000-0000-0000-000000000000}"/>
          </ac:grpSpMkLst>
        </pc:grpChg>
        <pc:grpChg chg="del mod">
          <ac:chgData name="배 준범" userId="323a8f37f192d877" providerId="Windows Live" clId="Web-{068CDB78-7CC7-4715-8332-5982D636242F}" dt="2020-11-25T13:26:49.552" v="215"/>
          <ac:grpSpMkLst>
            <pc:docMk/>
            <pc:sldMk cId="0" sldId="259"/>
            <ac:grpSpMk id="1005" creationId="{00000000-0000-0000-0000-000000000000}"/>
          </ac:grpSpMkLst>
        </pc:grpChg>
        <pc:grpChg chg="del mod">
          <ac:chgData name="배 준범" userId="323a8f37f192d877" providerId="Windows Live" clId="Web-{068CDB78-7CC7-4715-8332-5982D636242F}" dt="2020-11-25T13:26:54.271" v="216"/>
          <ac:grpSpMkLst>
            <pc:docMk/>
            <pc:sldMk cId="0" sldId="259"/>
            <ac:grpSpMk id="1006" creationId="{00000000-0000-0000-0000-000000000000}"/>
          </ac:grpSpMkLst>
        </pc:grpChg>
        <pc:picChg chg="mod topLvl">
          <ac:chgData name="배 준범" userId="323a8f37f192d877" providerId="Windows Live" clId="Web-{068CDB78-7CC7-4715-8332-5982D636242F}" dt="2020-11-25T13:24:03.017" v="157" actId="14100"/>
          <ac:picMkLst>
            <pc:docMk/>
            <pc:sldMk cId="0" sldId="259"/>
            <ac:picMk id="21" creationId="{00000000-0000-0000-0000-000000000000}"/>
          </ac:picMkLst>
        </pc:picChg>
        <pc:picChg chg="mod topLvl">
          <ac:chgData name="배 준범" userId="323a8f37f192d877" providerId="Windows Live" clId="Web-{068CDB78-7CC7-4715-8332-5982D636242F}" dt="2020-11-25T13:43:19.823" v="626"/>
          <ac:picMkLst>
            <pc:docMk/>
            <pc:sldMk cId="0" sldId="259"/>
            <ac:picMk id="24" creationId="{00000000-0000-0000-0000-000000000000}"/>
          </ac:picMkLst>
        </pc:picChg>
        <pc:picChg chg="mod topLvl">
          <ac:chgData name="배 준범" userId="323a8f37f192d877" providerId="Windows Live" clId="Web-{068CDB78-7CC7-4715-8332-5982D636242F}" dt="2020-11-25T13:44:14.652" v="627"/>
          <ac:picMkLst>
            <pc:docMk/>
            <pc:sldMk cId="0" sldId="259"/>
            <ac:picMk id="27" creationId="{00000000-0000-0000-0000-000000000000}"/>
          </ac:picMkLst>
        </pc:picChg>
      </pc:sldChg>
      <pc:sldChg chg="delSp">
        <pc:chgData name="배 준범" userId="323a8f37f192d877" providerId="Windows Live" clId="Web-{068CDB78-7CC7-4715-8332-5982D636242F}" dt="2020-11-25T13:53:10.820" v="691"/>
        <pc:sldMkLst>
          <pc:docMk/>
          <pc:sldMk cId="0" sldId="260"/>
        </pc:sldMkLst>
        <pc:grpChg chg="del">
          <ac:chgData name="배 준범" userId="323a8f37f192d877" providerId="Windows Live" clId="Web-{068CDB78-7CC7-4715-8332-5982D636242F}" dt="2020-11-25T13:53:10.820" v="691"/>
          <ac:grpSpMkLst>
            <pc:docMk/>
            <pc:sldMk cId="0" sldId="260"/>
            <ac:grpSpMk id="1003" creationId="{00000000-0000-0000-0000-000000000000}"/>
          </ac:grpSpMkLst>
        </pc:grpChg>
      </pc:sldChg>
      <pc:sldChg chg="del ord">
        <pc:chgData name="배 준범" userId="323a8f37f192d877" providerId="Windows Live" clId="Web-{068CDB78-7CC7-4715-8332-5982D636242F}" dt="2020-11-25T13:55:20.714" v="708"/>
        <pc:sldMkLst>
          <pc:docMk/>
          <pc:sldMk cId="0" sldId="265"/>
        </pc:sldMkLst>
      </pc:sldChg>
      <pc:sldChg chg="modSp">
        <pc:chgData name="배 준범" userId="323a8f37f192d877" providerId="Windows Live" clId="Web-{068CDB78-7CC7-4715-8332-5982D636242F}" dt="2020-11-25T13:31:15.073" v="240" actId="20577"/>
        <pc:sldMkLst>
          <pc:docMk/>
          <pc:sldMk cId="1831444008" sldId="267"/>
        </pc:sldMkLst>
        <pc:spChg chg="mod">
          <ac:chgData name="배 준범" userId="323a8f37f192d877" providerId="Windows Live" clId="Web-{068CDB78-7CC7-4715-8332-5982D636242F}" dt="2020-11-25T13:31:15.073" v="240" actId="20577"/>
          <ac:spMkLst>
            <pc:docMk/>
            <pc:sldMk cId="1831444008" sldId="267"/>
            <ac:spMk id="12" creationId="{00000000-0000-0000-0000-000000000000}"/>
          </ac:spMkLst>
        </pc:spChg>
      </pc:sldChg>
      <pc:sldChg chg="addSp delSp modSp add ord replId delAnim">
        <pc:chgData name="배 준범" userId="323a8f37f192d877" providerId="Windows Live" clId="Web-{068CDB78-7CC7-4715-8332-5982D636242F}" dt="2020-11-25T14:20:31.199" v="1090" actId="20577"/>
        <pc:sldMkLst>
          <pc:docMk/>
          <pc:sldMk cId="2838697113" sldId="268"/>
        </pc:sldMkLst>
        <pc:spChg chg="add del mod">
          <ac:chgData name="배 준범" userId="323a8f37f192d877" providerId="Windows Live" clId="Web-{068CDB78-7CC7-4715-8332-5982D636242F}" dt="2020-11-25T13:56:51.731" v="725"/>
          <ac:spMkLst>
            <pc:docMk/>
            <pc:sldMk cId="2838697113" sldId="268"/>
            <ac:spMk id="2" creationId="{FD8CF422-21F8-476E-AB0E-E3964FF2525D}"/>
          </ac:spMkLst>
        </pc:spChg>
        <pc:spChg chg="add mod">
          <ac:chgData name="배 준범" userId="323a8f37f192d877" providerId="Windows Live" clId="Web-{068CDB78-7CC7-4715-8332-5982D636242F}" dt="2020-11-25T14:01:32.612" v="914" actId="1076"/>
          <ac:spMkLst>
            <pc:docMk/>
            <pc:sldMk cId="2838697113" sldId="268"/>
            <ac:spMk id="4" creationId="{1D1A9C75-F275-4CC3-A652-6708C47203F7}"/>
          </ac:spMkLst>
        </pc:spChg>
        <pc:spChg chg="mod">
          <ac:chgData name="배 준범" userId="323a8f37f192d877" providerId="Windows Live" clId="Web-{068CDB78-7CC7-4715-8332-5982D636242F}" dt="2020-11-25T14:02:10.394" v="933" actId="20577"/>
          <ac:spMkLst>
            <pc:docMk/>
            <pc:sldMk cId="2838697113" sldId="268"/>
            <ac:spMk id="5" creationId="{00000000-0000-0000-0000-000000000000}"/>
          </ac:spMkLst>
        </pc:spChg>
        <pc:spChg chg="del">
          <ac:chgData name="배 준범" userId="323a8f37f192d877" providerId="Windows Live" clId="Web-{068CDB78-7CC7-4715-8332-5982D636242F}" dt="2020-11-25T13:55:35.433" v="713"/>
          <ac:spMkLst>
            <pc:docMk/>
            <pc:sldMk cId="2838697113" sldId="268"/>
            <ac:spMk id="12" creationId="{00000000-0000-0000-0000-000000000000}"/>
          </ac:spMkLst>
        </pc:spChg>
        <pc:spChg chg="del">
          <ac:chgData name="배 준범" userId="323a8f37f192d877" providerId="Windows Live" clId="Web-{068CDB78-7CC7-4715-8332-5982D636242F}" dt="2020-11-25T13:55:39.948" v="716"/>
          <ac:spMkLst>
            <pc:docMk/>
            <pc:sldMk cId="2838697113" sldId="268"/>
            <ac:spMk id="13" creationId="{00000000-0000-0000-0000-000000000000}"/>
          </ac:spMkLst>
        </pc:spChg>
        <pc:spChg chg="add mod">
          <ac:chgData name="배 준범" userId="323a8f37f192d877" providerId="Windows Live" clId="Web-{068CDB78-7CC7-4715-8332-5982D636242F}" dt="2020-11-25T14:20:31.199" v="1090" actId="20577"/>
          <ac:spMkLst>
            <pc:docMk/>
            <pc:sldMk cId="2838697113" sldId="268"/>
            <ac:spMk id="15" creationId="{AF36A097-F600-44A6-AA10-3C94EBD1619D}"/>
          </ac:spMkLst>
        </pc:spChg>
        <pc:grpChg chg="add mod">
          <ac:chgData name="배 준범" userId="323a8f37f192d877" providerId="Windows Live" clId="Web-{068CDB78-7CC7-4715-8332-5982D636242F}" dt="2020-11-25T14:20:20.074" v="1088" actId="1076"/>
          <ac:grpSpMkLst>
            <pc:docMk/>
            <pc:sldMk cId="2838697113" sldId="268"/>
            <ac:grpSpMk id="6" creationId="{B55BFC60-A070-4E5D-B303-C9EB7519414D}"/>
          </ac:grpSpMkLst>
        </pc:grpChg>
        <pc:picChg chg="add mod">
          <ac:chgData name="배 준범" userId="323a8f37f192d877" providerId="Windows Live" clId="Web-{068CDB78-7CC7-4715-8332-5982D636242F}" dt="2020-11-25T14:20:04.652" v="1086" actId="1076"/>
          <ac:picMkLst>
            <pc:docMk/>
            <pc:sldMk cId="2838697113" sldId="268"/>
            <ac:picMk id="7" creationId="{359A64B8-C700-4FD8-85F3-1DE28E99ECFC}"/>
          </ac:picMkLst>
        </pc:picChg>
        <pc:picChg chg="del">
          <ac:chgData name="배 준범" userId="323a8f37f192d877" providerId="Windows Live" clId="Web-{068CDB78-7CC7-4715-8332-5982D636242F}" dt="2020-11-25T13:55:36.433" v="715"/>
          <ac:picMkLst>
            <pc:docMk/>
            <pc:sldMk cId="2838697113" sldId="268"/>
            <ac:picMk id="9" creationId="{00000000-0000-0000-0000-000000000000}"/>
          </ac:picMkLst>
        </pc:picChg>
        <pc:picChg chg="del">
          <ac:chgData name="배 준범" userId="323a8f37f192d877" providerId="Windows Live" clId="Web-{068CDB78-7CC7-4715-8332-5982D636242F}" dt="2020-11-25T13:55:36.104" v="714"/>
          <ac:picMkLst>
            <pc:docMk/>
            <pc:sldMk cId="2838697113" sldId="268"/>
            <ac:picMk id="1026" creationId="{00000000-0000-0000-0000-000000000000}"/>
          </ac:picMkLst>
        </pc:picChg>
      </pc:sldChg>
      <pc:sldChg chg="addSp modSp add replId delAnim modAnim">
        <pc:chgData name="배 준범" userId="323a8f37f192d877" providerId="Windows Live" clId="Web-{068CDB78-7CC7-4715-8332-5982D636242F}" dt="2020-11-25T14:59:07.234" v="1410"/>
        <pc:sldMkLst>
          <pc:docMk/>
          <pc:sldMk cId="2744146851" sldId="269"/>
        </pc:sldMkLst>
        <pc:spChg chg="add">
          <ac:chgData name="배 준범" userId="323a8f37f192d877" providerId="Windows Live" clId="Web-{068CDB78-7CC7-4715-8332-5982D636242F}" dt="2020-11-25T14:24:35.470" v="1101"/>
          <ac:spMkLst>
            <pc:docMk/>
            <pc:sldMk cId="2744146851" sldId="269"/>
            <ac:spMk id="6" creationId="{07A62372-D612-4B5C-80D8-123FE94B0319}"/>
          </ac:spMkLst>
        </pc:spChg>
        <pc:spChg chg="mod">
          <ac:chgData name="배 준범" userId="323a8f37f192d877" providerId="Windows Live" clId="Web-{068CDB78-7CC7-4715-8332-5982D636242F}" dt="2020-11-25T14:10:08.092" v="948" actId="20577"/>
          <ac:spMkLst>
            <pc:docMk/>
            <pc:sldMk cId="2744146851" sldId="269"/>
            <ac:spMk id="14" creationId="{00000000-0000-0000-0000-000000000000}"/>
          </ac:spMkLst>
        </pc:spChg>
        <pc:spChg chg="mod">
          <ac:chgData name="배 준범" userId="323a8f37f192d877" providerId="Windows Live" clId="Web-{068CDB78-7CC7-4715-8332-5982D636242F}" dt="2020-11-25T14:11:27.422" v="1053" actId="20577"/>
          <ac:spMkLst>
            <pc:docMk/>
            <pc:sldMk cId="2744146851" sldId="269"/>
            <ac:spMk id="15" creationId="{00000000-0000-0000-0000-000000000000}"/>
          </ac:spMkLst>
        </pc:spChg>
        <pc:spChg chg="mod">
          <ac:chgData name="배 준범" userId="323a8f37f192d877" providerId="Windows Live" clId="Web-{068CDB78-7CC7-4715-8332-5982D636242F}" dt="2020-11-25T14:33:32.513" v="1116" actId="20577"/>
          <ac:spMkLst>
            <pc:docMk/>
            <pc:sldMk cId="2744146851" sldId="269"/>
            <ac:spMk id="16" creationId="{00000000-0000-0000-0000-000000000000}"/>
          </ac:spMkLst>
        </pc:spChg>
        <pc:spChg chg="mod">
          <ac:chgData name="배 준범" userId="323a8f37f192d877" providerId="Windows Live" clId="Web-{068CDB78-7CC7-4715-8332-5982D636242F}" dt="2020-11-25T14:37:35.269" v="1225" actId="20577"/>
          <ac:spMkLst>
            <pc:docMk/>
            <pc:sldMk cId="2744146851" sldId="269"/>
            <ac:spMk id="17" creationId="{00000000-0000-0000-0000-000000000000}"/>
          </ac:spMkLst>
        </pc:spChg>
        <pc:spChg chg="mod">
          <ac:chgData name="배 준범" userId="323a8f37f192d877" providerId="Windows Live" clId="Web-{068CDB78-7CC7-4715-8332-5982D636242F}" dt="2020-11-25T14:49:46.034" v="1232" actId="20577"/>
          <ac:spMkLst>
            <pc:docMk/>
            <pc:sldMk cId="2744146851" sldId="269"/>
            <ac:spMk id="18" creationId="{00000000-0000-0000-0000-000000000000}"/>
          </ac:spMkLst>
        </pc:spChg>
        <pc:spChg chg="mod">
          <ac:chgData name="배 준범" userId="323a8f37f192d877" providerId="Windows Live" clId="Web-{068CDB78-7CC7-4715-8332-5982D636242F}" dt="2020-11-25T14:58:54.218" v="1409" actId="20577"/>
          <ac:spMkLst>
            <pc:docMk/>
            <pc:sldMk cId="2744146851" sldId="269"/>
            <ac:spMk id="19" creationId="{00000000-0000-0000-0000-000000000000}"/>
          </ac:spMkLst>
        </pc:spChg>
        <pc:picChg chg="mod">
          <ac:chgData name="배 준범" userId="323a8f37f192d877" providerId="Windows Live" clId="Web-{068CDB78-7CC7-4715-8332-5982D636242F}" dt="2020-11-25T14:15:39.334" v="1080"/>
          <ac:picMkLst>
            <pc:docMk/>
            <pc:sldMk cId="2744146851" sldId="269"/>
            <ac:picMk id="21" creationId="{00000000-0000-0000-0000-000000000000}"/>
          </ac:picMkLst>
        </pc:picChg>
        <pc:picChg chg="mod">
          <ac:chgData name="배 준범" userId="323a8f37f192d877" providerId="Windows Live" clId="Web-{068CDB78-7CC7-4715-8332-5982D636242F}" dt="2020-11-25T14:52:40.241" v="1399"/>
          <ac:picMkLst>
            <pc:docMk/>
            <pc:sldMk cId="2744146851" sldId="269"/>
            <ac:picMk id="24" creationId="{00000000-0000-0000-0000-000000000000}"/>
          </ac:picMkLst>
        </pc:picChg>
        <pc:picChg chg="mod">
          <ac:chgData name="배 준범" userId="323a8f37f192d877" providerId="Windows Live" clId="Web-{068CDB78-7CC7-4715-8332-5982D636242F}" dt="2020-11-25T14:59:07.234" v="1410"/>
          <ac:picMkLst>
            <pc:docMk/>
            <pc:sldMk cId="2744146851" sldId="269"/>
            <ac:picMk id="27" creationId="{00000000-0000-0000-0000-000000000000}"/>
          </ac:picMkLst>
        </pc:picChg>
      </pc:sldChg>
    </pc:docChg>
  </pc:docChgLst>
  <pc:docChgLst>
    <pc:chgData name="배 준범" userId="323a8f37f192d877" providerId="Windows Live" clId="Web-{74EA2DD4-3F74-4B27-9CAF-9C60440FE25C}"/>
    <pc:docChg chg="addSld modSld">
      <pc:chgData name="배 준범" userId="323a8f37f192d877" providerId="Windows Live" clId="Web-{74EA2DD4-3F74-4B27-9CAF-9C60440FE25C}" dt="2020-11-26T14:24:48.947" v="936"/>
      <pc:docMkLst>
        <pc:docMk/>
      </pc:docMkLst>
      <pc:sldChg chg="delSp">
        <pc:chgData name="배 준범" userId="323a8f37f192d877" providerId="Windows Live" clId="Web-{74EA2DD4-3F74-4B27-9CAF-9C60440FE25C}" dt="2020-11-26T13:12:11.800" v="179"/>
        <pc:sldMkLst>
          <pc:docMk/>
          <pc:sldMk cId="0" sldId="266"/>
        </pc:sldMkLst>
        <pc:picChg chg="del">
          <ac:chgData name="배 준범" userId="323a8f37f192d877" providerId="Windows Live" clId="Web-{74EA2DD4-3F74-4B27-9CAF-9C60440FE25C}" dt="2020-11-26T13:12:11.800" v="179"/>
          <ac:picMkLst>
            <pc:docMk/>
            <pc:sldMk cId="0" sldId="266"/>
            <ac:picMk id="2" creationId="{969D1B60-CA93-4F1E-8578-34F377A753DA}"/>
          </ac:picMkLst>
        </pc:picChg>
      </pc:sldChg>
      <pc:sldChg chg="delSp">
        <pc:chgData name="배 준범" userId="323a8f37f192d877" providerId="Windows Live" clId="Web-{74EA2DD4-3F74-4B27-9CAF-9C60440FE25C}" dt="2020-11-26T12:52:57.145" v="33"/>
        <pc:sldMkLst>
          <pc:docMk/>
          <pc:sldMk cId="3095632036" sldId="270"/>
        </pc:sldMkLst>
        <pc:spChg chg="del">
          <ac:chgData name="배 준범" userId="323a8f37f192d877" providerId="Windows Live" clId="Web-{74EA2DD4-3F74-4B27-9CAF-9C60440FE25C}" dt="2020-11-26T12:52:57.145" v="33"/>
          <ac:spMkLst>
            <pc:docMk/>
            <pc:sldMk cId="3095632036" sldId="270"/>
            <ac:spMk id="5" creationId="{9FB827FF-C9C2-4647-80F3-0319D86C1237}"/>
          </ac:spMkLst>
        </pc:spChg>
      </pc:sldChg>
      <pc:sldChg chg="addSp delSp modSp">
        <pc:chgData name="배 준범" userId="323a8f37f192d877" providerId="Windows Live" clId="Web-{74EA2DD4-3F74-4B27-9CAF-9C60440FE25C}" dt="2020-11-26T13:06:45.511" v="178" actId="1076"/>
        <pc:sldMkLst>
          <pc:docMk/>
          <pc:sldMk cId="3450011000" sldId="271"/>
        </pc:sldMkLst>
        <pc:spChg chg="del">
          <ac:chgData name="배 준범" userId="323a8f37f192d877" providerId="Windows Live" clId="Web-{74EA2DD4-3F74-4B27-9CAF-9C60440FE25C}" dt="2020-11-26T12:52:59.270" v="34"/>
          <ac:spMkLst>
            <pc:docMk/>
            <pc:sldMk cId="3450011000" sldId="271"/>
            <ac:spMk id="5" creationId="{9FB827FF-C9C2-4647-80F3-0319D86C1237}"/>
          </ac:spMkLst>
        </pc:spChg>
        <pc:spChg chg="mod">
          <ac:chgData name="배 준범" userId="323a8f37f192d877" providerId="Windows Live" clId="Web-{74EA2DD4-3F74-4B27-9CAF-9C60440FE25C}" dt="2020-11-26T12:57:52.215" v="76" actId="1076"/>
          <ac:spMkLst>
            <pc:docMk/>
            <pc:sldMk cId="3450011000" sldId="271"/>
            <ac:spMk id="7" creationId="{7A311520-4914-4AEB-B895-52256448BD42}"/>
          </ac:spMkLst>
        </pc:spChg>
        <pc:spChg chg="mod">
          <ac:chgData name="배 준범" userId="323a8f37f192d877" providerId="Windows Live" clId="Web-{74EA2DD4-3F74-4B27-9CAF-9C60440FE25C}" dt="2020-11-26T13:01:08.830" v="121" actId="1076"/>
          <ac:spMkLst>
            <pc:docMk/>
            <pc:sldMk cId="3450011000" sldId="271"/>
            <ac:spMk id="15" creationId="{BD4B8C48-EC51-4C32-85FF-47AC8EC263EF}"/>
          </ac:spMkLst>
        </pc:spChg>
        <pc:spChg chg="del">
          <ac:chgData name="배 준범" userId="323a8f37f192d877" providerId="Windows Live" clId="Web-{74EA2DD4-3F74-4B27-9CAF-9C60440FE25C}" dt="2020-11-26T12:53:54.928" v="41"/>
          <ac:spMkLst>
            <pc:docMk/>
            <pc:sldMk cId="3450011000" sldId="271"/>
            <ac:spMk id="16" creationId="{19758964-8292-4A96-B9CC-615128FE8D90}"/>
          </ac:spMkLst>
        </pc:spChg>
        <pc:spChg chg="del">
          <ac:chgData name="배 준범" userId="323a8f37f192d877" providerId="Windows Live" clId="Web-{74EA2DD4-3F74-4B27-9CAF-9C60440FE25C}" dt="2020-11-26T12:52:52.848" v="32"/>
          <ac:spMkLst>
            <pc:docMk/>
            <pc:sldMk cId="3450011000" sldId="271"/>
            <ac:spMk id="17" creationId="{4F5A4370-D4A5-473B-9B7B-EF4B2F2E4F58}"/>
          </ac:spMkLst>
        </pc:spChg>
        <pc:spChg chg="del">
          <ac:chgData name="배 준범" userId="323a8f37f192d877" providerId="Windows Live" clId="Web-{74EA2DD4-3F74-4B27-9CAF-9C60440FE25C}" dt="2020-11-26T12:52:52.832" v="31"/>
          <ac:spMkLst>
            <pc:docMk/>
            <pc:sldMk cId="3450011000" sldId="271"/>
            <ac:spMk id="18" creationId="{143E5AC6-AB3D-4EEC-BE34-0253A55982E6}"/>
          </ac:spMkLst>
        </pc:spChg>
        <pc:spChg chg="add del mod">
          <ac:chgData name="배 준범" userId="323a8f37f192d877" providerId="Windows Live" clId="Web-{74EA2DD4-3F74-4B27-9CAF-9C60440FE25C}" dt="2020-11-26T12:54:51.867" v="50"/>
          <ac:spMkLst>
            <pc:docMk/>
            <pc:sldMk cId="3450011000" sldId="271"/>
            <ac:spMk id="22" creationId="{B3BA54AB-497F-4AB4-9997-9C219A14B88F}"/>
          </ac:spMkLst>
        </pc:spChg>
        <pc:spChg chg="add del mod">
          <ac:chgData name="배 준범" userId="323a8f37f192d877" providerId="Windows Live" clId="Web-{74EA2DD4-3F74-4B27-9CAF-9C60440FE25C}" dt="2020-11-26T12:55:14.789" v="55"/>
          <ac:spMkLst>
            <pc:docMk/>
            <pc:sldMk cId="3450011000" sldId="271"/>
            <ac:spMk id="23" creationId="{2473B9BC-EF71-43D5-95B6-D6787DE9D9D1}"/>
          </ac:spMkLst>
        </pc:spChg>
        <pc:spChg chg="mod">
          <ac:chgData name="배 준범" userId="323a8f37f192d877" providerId="Windows Live" clId="Web-{74EA2DD4-3F74-4B27-9CAF-9C60440FE25C}" dt="2020-11-26T13:01:26.893" v="123" actId="1076"/>
          <ac:spMkLst>
            <pc:docMk/>
            <pc:sldMk cId="3450011000" sldId="271"/>
            <ac:spMk id="36" creationId="{35A759D2-3578-4D76-BA2B-D66D8C4167FB}"/>
          </ac:spMkLst>
        </pc:spChg>
        <pc:spChg chg="mod">
          <ac:chgData name="배 준범" userId="323a8f37f192d877" providerId="Windows Live" clId="Web-{74EA2DD4-3F74-4B27-9CAF-9C60440FE25C}" dt="2020-11-26T13:03:57.225" v="146" actId="1076"/>
          <ac:spMkLst>
            <pc:docMk/>
            <pc:sldMk cId="3450011000" sldId="271"/>
            <ac:spMk id="44" creationId="{786AF9E4-9369-471A-8614-DD4549662D4C}"/>
          </ac:spMkLst>
        </pc:spChg>
        <pc:spChg chg="mod">
          <ac:chgData name="배 준범" userId="323a8f37f192d877" providerId="Windows Live" clId="Web-{74EA2DD4-3F74-4B27-9CAF-9C60440FE25C}" dt="2020-11-26T13:02:16.488" v="132" actId="1076"/>
          <ac:spMkLst>
            <pc:docMk/>
            <pc:sldMk cId="3450011000" sldId="271"/>
            <ac:spMk id="56" creationId="{205F456C-3A39-431F-8192-9410117167BC}"/>
          </ac:spMkLst>
        </pc:spChg>
        <pc:spChg chg="mod">
          <ac:chgData name="배 준범" userId="323a8f37f192d877" providerId="Windows Live" clId="Web-{74EA2DD4-3F74-4B27-9CAF-9C60440FE25C}" dt="2020-11-26T13:03:45.475" v="145" actId="1076"/>
          <ac:spMkLst>
            <pc:docMk/>
            <pc:sldMk cId="3450011000" sldId="271"/>
            <ac:spMk id="64" creationId="{ABB280BB-FB33-4AF6-ACF5-C1FC086E132C}"/>
          </ac:spMkLst>
        </pc:spChg>
        <pc:grpChg chg="add mod">
          <ac:chgData name="배 준범" userId="323a8f37f192d877" providerId="Windows Live" clId="Web-{74EA2DD4-3F74-4B27-9CAF-9C60440FE25C}" dt="2020-11-26T13:05:51.462" v="167" actId="1076"/>
          <ac:grpSpMkLst>
            <pc:docMk/>
            <pc:sldMk cId="3450011000" sldId="271"/>
            <ac:grpSpMk id="14" creationId="{C2AAF151-2E3A-4BA5-9B5A-BC64801814DD}"/>
          </ac:grpSpMkLst>
        </pc:grpChg>
        <pc:grpChg chg="del">
          <ac:chgData name="배 준범" userId="323a8f37f192d877" providerId="Windows Live" clId="Web-{74EA2DD4-3F74-4B27-9CAF-9C60440FE25C}" dt="2020-11-26T12:57:19.793" v="64"/>
          <ac:grpSpMkLst>
            <pc:docMk/>
            <pc:sldMk cId="3450011000" sldId="271"/>
            <ac:grpSpMk id="19" creationId="{9C5B6794-AAA3-4201-AD70-CD7A26680DD3}"/>
          </ac:grpSpMkLst>
        </pc:grpChg>
        <pc:grpChg chg="del">
          <ac:chgData name="배 준범" userId="323a8f37f192d877" providerId="Windows Live" clId="Web-{74EA2DD4-3F74-4B27-9CAF-9C60440FE25C}" dt="2020-11-26T12:52:52.832" v="30"/>
          <ac:grpSpMkLst>
            <pc:docMk/>
            <pc:sldMk cId="3450011000" sldId="271"/>
            <ac:grpSpMk id="20" creationId="{A2C85203-D665-452E-8589-AA32A0C94FCF}"/>
          </ac:grpSpMkLst>
        </pc:grpChg>
        <pc:grpChg chg="del">
          <ac:chgData name="배 준범" userId="323a8f37f192d877" providerId="Windows Live" clId="Web-{74EA2DD4-3F74-4B27-9CAF-9C60440FE25C}" dt="2020-11-26T12:52:52.832" v="29"/>
          <ac:grpSpMkLst>
            <pc:docMk/>
            <pc:sldMk cId="3450011000" sldId="271"/>
            <ac:grpSpMk id="21" creationId="{9B715CCD-B405-4D6C-ACF3-F40CF332847B}"/>
          </ac:grpSpMkLst>
        </pc:grpChg>
        <pc:grpChg chg="add mod ord">
          <ac:chgData name="배 준범" userId="323a8f37f192d877" providerId="Windows Live" clId="Web-{74EA2DD4-3F74-4B27-9CAF-9C60440FE25C}" dt="2020-11-26T13:05:58.947" v="171" actId="1076"/>
          <ac:grpSpMkLst>
            <pc:docMk/>
            <pc:sldMk cId="3450011000" sldId="271"/>
            <ac:grpSpMk id="35" creationId="{5E191145-1133-4272-9E6F-95A42B6B670E}"/>
          </ac:grpSpMkLst>
        </pc:grpChg>
        <pc:grpChg chg="del">
          <ac:chgData name="배 준범" userId="323a8f37f192d877" providerId="Windows Live" clId="Web-{74EA2DD4-3F74-4B27-9CAF-9C60440FE25C}" dt="2020-11-26T12:57:20.793" v="65"/>
          <ac:grpSpMkLst>
            <pc:docMk/>
            <pc:sldMk cId="3450011000" sldId="271"/>
            <ac:grpSpMk id="37" creationId="{39A79CF4-E6D2-42FC-8850-37C208E3CCB8}"/>
          </ac:grpSpMkLst>
        </pc:grpChg>
        <pc:grpChg chg="add mod ord">
          <ac:chgData name="배 준범" userId="323a8f37f192d877" providerId="Windows Live" clId="Web-{74EA2DD4-3F74-4B27-9CAF-9C60440FE25C}" dt="2020-11-26T13:06:38.635" v="175" actId="1076"/>
          <ac:grpSpMkLst>
            <pc:docMk/>
            <pc:sldMk cId="3450011000" sldId="271"/>
            <ac:grpSpMk id="43" creationId="{A9536CCC-DD49-4120-A54F-75CABA4162DE}"/>
          </ac:grpSpMkLst>
        </pc:grpChg>
        <pc:grpChg chg="del">
          <ac:chgData name="배 준범" userId="323a8f37f192d877" providerId="Windows Live" clId="Web-{74EA2DD4-3F74-4B27-9CAF-9C60440FE25C}" dt="2020-11-26T12:57:21.543" v="66"/>
          <ac:grpSpMkLst>
            <pc:docMk/>
            <pc:sldMk cId="3450011000" sldId="271"/>
            <ac:grpSpMk id="47" creationId="{5951277F-D04C-46DC-862C-2E6B12C041BA}"/>
          </ac:grpSpMkLst>
        </pc:grpChg>
        <pc:grpChg chg="add mod ord">
          <ac:chgData name="배 준범" userId="323a8f37f192d877" providerId="Windows Live" clId="Web-{74EA2DD4-3F74-4B27-9CAF-9C60440FE25C}" dt="2020-11-26T12:58:59.342" v="95"/>
          <ac:grpSpMkLst>
            <pc:docMk/>
            <pc:sldMk cId="3450011000" sldId="271"/>
            <ac:grpSpMk id="54" creationId="{DE8FD417-2B50-431E-9231-022BB83420ED}"/>
          </ac:grpSpMkLst>
        </pc:grpChg>
        <pc:grpChg chg="del">
          <ac:chgData name="배 준범" userId="323a8f37f192d877" providerId="Windows Live" clId="Web-{74EA2DD4-3F74-4B27-9CAF-9C60440FE25C}" dt="2020-11-26T12:57:22.558" v="67"/>
          <ac:grpSpMkLst>
            <pc:docMk/>
            <pc:sldMk cId="3450011000" sldId="271"/>
            <ac:grpSpMk id="58" creationId="{030409EE-C186-4C75-B2E8-7AB2AB9F45DC}"/>
          </ac:grpSpMkLst>
        </pc:grpChg>
        <pc:grpChg chg="add mod ord">
          <ac:chgData name="배 준범" userId="323a8f37f192d877" providerId="Windows Live" clId="Web-{74EA2DD4-3F74-4B27-9CAF-9C60440FE25C}" dt="2020-11-26T13:06:45.511" v="177" actId="1076"/>
          <ac:grpSpMkLst>
            <pc:docMk/>
            <pc:sldMk cId="3450011000" sldId="271"/>
            <ac:grpSpMk id="63" creationId="{E4688FC3-568E-4AEF-8946-5655F8A815C6}"/>
          </ac:grpSpMkLst>
        </pc:grpChg>
        <pc:grpChg chg="del">
          <ac:chgData name="배 준범" userId="323a8f37f192d877" providerId="Windows Live" clId="Web-{74EA2DD4-3F74-4B27-9CAF-9C60440FE25C}" dt="2020-11-26T12:57:23.199" v="68"/>
          <ac:grpSpMkLst>
            <pc:docMk/>
            <pc:sldMk cId="3450011000" sldId="271"/>
            <ac:grpSpMk id="65" creationId="{D08611C8-CF7A-4193-B3B1-E930624F20CC}"/>
          </ac:grpSpMkLst>
        </pc:grpChg>
        <pc:picChg chg="add mod modCrop">
          <ac:chgData name="배 준범" userId="323a8f37f192d877" providerId="Windows Live" clId="Web-{74EA2DD4-3F74-4B27-9CAF-9C60440FE25C}" dt="2020-11-26T12:59:55.031" v="109" actId="1076"/>
          <ac:picMkLst>
            <pc:docMk/>
            <pc:sldMk cId="3450011000" sldId="271"/>
            <ac:picMk id="2" creationId="{BAD03CBB-E60B-4DD9-AEAF-133AA3AAC8CA}"/>
          </ac:picMkLst>
        </pc:picChg>
        <pc:picChg chg="mod">
          <ac:chgData name="배 준범" userId="323a8f37f192d877" providerId="Windows Live" clId="Web-{74EA2DD4-3F74-4B27-9CAF-9C60440FE25C}" dt="2020-11-26T13:05:51.478" v="168" actId="1076"/>
          <ac:picMkLst>
            <pc:docMk/>
            <pc:sldMk cId="3450011000" sldId="271"/>
            <ac:picMk id="9" creationId="{3A1E51DC-6485-4A63-B2A4-833BF41B1367}"/>
          </ac:picMkLst>
        </pc:picChg>
        <pc:picChg chg="add mod modCrop">
          <ac:chgData name="배 준범" userId="323a8f37f192d877" providerId="Windows Live" clId="Web-{74EA2DD4-3F74-4B27-9CAF-9C60440FE25C}" dt="2020-11-26T13:06:45.511" v="178" actId="1076"/>
          <ac:picMkLst>
            <pc:docMk/>
            <pc:sldMk cId="3450011000" sldId="271"/>
            <ac:picMk id="10" creationId="{72237317-8891-4255-93B0-A20B8FE79D12}"/>
          </ac:picMkLst>
        </pc:picChg>
        <pc:picChg chg="del">
          <ac:chgData name="배 준범" userId="323a8f37f192d877" providerId="Windows Live" clId="Web-{74EA2DD4-3F74-4B27-9CAF-9C60440FE25C}" dt="2020-11-26T12:52:52.832" v="25"/>
          <ac:picMkLst>
            <pc:docMk/>
            <pc:sldMk cId="3450011000" sldId="271"/>
            <ac:picMk id="11" creationId="{CDA6BAFD-0AA6-4F2D-BA74-D2FD4E8404B7}"/>
          </ac:picMkLst>
        </pc:picChg>
        <pc:picChg chg="mod modCrop">
          <ac:chgData name="배 준범" userId="323a8f37f192d877" providerId="Windows Live" clId="Web-{74EA2DD4-3F74-4B27-9CAF-9C60440FE25C}" dt="2020-11-26T13:06:38.651" v="176" actId="1076"/>
          <ac:picMkLst>
            <pc:docMk/>
            <pc:sldMk cId="3450011000" sldId="271"/>
            <ac:picMk id="12" creationId="{7B24E9FE-3BAF-4716-A283-C688F4CEAED0}"/>
          </ac:picMkLst>
        </pc:picChg>
        <pc:picChg chg="add mod modCrop">
          <ac:chgData name="배 준범" userId="323a8f37f192d877" providerId="Windows Live" clId="Web-{74EA2DD4-3F74-4B27-9CAF-9C60440FE25C}" dt="2020-11-26T13:05:58.978" v="174" actId="1076"/>
          <ac:picMkLst>
            <pc:docMk/>
            <pc:sldMk cId="3450011000" sldId="271"/>
            <ac:picMk id="13" creationId="{5EFAD64B-1EFA-496D-B8D8-D41313687C2F}"/>
          </ac:picMkLst>
        </pc:picChg>
        <pc:picChg chg="del">
          <ac:chgData name="배 준범" userId="323a8f37f192d877" providerId="Windows Live" clId="Web-{74EA2DD4-3F74-4B27-9CAF-9C60440FE25C}" dt="2020-11-26T12:57:20.793" v="65"/>
          <ac:picMkLst>
            <pc:docMk/>
            <pc:sldMk cId="3450011000" sldId="271"/>
            <ac:picMk id="40" creationId="{82E06A31-C505-45E0-8E92-6FE9597C2971}"/>
          </ac:picMkLst>
        </pc:picChg>
        <pc:picChg chg="del">
          <ac:chgData name="배 준범" userId="323a8f37f192d877" providerId="Windows Live" clId="Web-{74EA2DD4-3F74-4B27-9CAF-9C60440FE25C}" dt="2020-11-26T12:57:19.793" v="64"/>
          <ac:picMkLst>
            <pc:docMk/>
            <pc:sldMk cId="3450011000" sldId="271"/>
            <ac:picMk id="46" creationId="{DBD24D2B-8EC0-4D96-A45A-146A4CE50932}"/>
          </ac:picMkLst>
        </pc:picChg>
        <pc:picChg chg="del">
          <ac:chgData name="배 준범" userId="323a8f37f192d877" providerId="Windows Live" clId="Web-{74EA2DD4-3F74-4B27-9CAF-9C60440FE25C}" dt="2020-11-26T12:52:52.832" v="28"/>
          <ac:picMkLst>
            <pc:docMk/>
            <pc:sldMk cId="3450011000" sldId="271"/>
            <ac:picMk id="52" creationId="{7E13F78E-4F40-4B19-9BFA-B8E38D207D0B}"/>
          </ac:picMkLst>
        </pc:picChg>
        <pc:picChg chg="del">
          <ac:chgData name="배 준범" userId="323a8f37f192d877" providerId="Windows Live" clId="Web-{74EA2DD4-3F74-4B27-9CAF-9C60440FE25C}" dt="2020-11-26T12:57:21.543" v="66"/>
          <ac:picMkLst>
            <pc:docMk/>
            <pc:sldMk cId="3450011000" sldId="271"/>
            <ac:picMk id="53" creationId="{2536A95F-D289-453A-81F2-8D19DD73ED74}"/>
          </ac:picMkLst>
        </pc:picChg>
        <pc:picChg chg="del">
          <ac:chgData name="배 준범" userId="323a8f37f192d877" providerId="Windows Live" clId="Web-{74EA2DD4-3F74-4B27-9CAF-9C60440FE25C}" dt="2020-11-26T12:52:52.832" v="27"/>
          <ac:picMkLst>
            <pc:docMk/>
            <pc:sldMk cId="3450011000" sldId="271"/>
            <ac:picMk id="55" creationId="{E0F51F84-85A9-4116-8FB5-C1B97AA19A30}"/>
          </ac:picMkLst>
        </pc:picChg>
        <pc:picChg chg="del">
          <ac:chgData name="배 준범" userId="323a8f37f192d877" providerId="Windows Live" clId="Web-{74EA2DD4-3F74-4B27-9CAF-9C60440FE25C}" dt="2020-11-26T12:52:52.832" v="26"/>
          <ac:picMkLst>
            <pc:docMk/>
            <pc:sldMk cId="3450011000" sldId="271"/>
            <ac:picMk id="59" creationId="{E442B1E6-FEBB-46F5-B519-0DE5F5B89B37}"/>
          </ac:picMkLst>
        </pc:picChg>
        <pc:picChg chg="del">
          <ac:chgData name="배 준범" userId="323a8f37f192d877" providerId="Windows Live" clId="Web-{74EA2DD4-3F74-4B27-9CAF-9C60440FE25C}" dt="2020-11-26T12:57:22.558" v="67"/>
          <ac:picMkLst>
            <pc:docMk/>
            <pc:sldMk cId="3450011000" sldId="271"/>
            <ac:picMk id="62" creationId="{B8896E4C-90EC-4236-8538-89BE3E850356}"/>
          </ac:picMkLst>
        </pc:picChg>
        <pc:picChg chg="del">
          <ac:chgData name="배 준범" userId="323a8f37f192d877" providerId="Windows Live" clId="Web-{74EA2DD4-3F74-4B27-9CAF-9C60440FE25C}" dt="2020-11-26T12:57:23.199" v="68"/>
          <ac:picMkLst>
            <pc:docMk/>
            <pc:sldMk cId="3450011000" sldId="271"/>
            <ac:picMk id="68" creationId="{84C288D8-88A0-4C19-9986-FF7D267B7A97}"/>
          </ac:picMkLst>
        </pc:picChg>
      </pc:sldChg>
      <pc:sldChg chg="addSp delSp modSp new addAnim delAnim modAnim">
        <pc:chgData name="배 준범" userId="323a8f37f192d877" providerId="Windows Live" clId="Web-{74EA2DD4-3F74-4B27-9CAF-9C60440FE25C}" dt="2020-11-26T14:24:16.321" v="930"/>
        <pc:sldMkLst>
          <pc:docMk/>
          <pc:sldMk cId="2381895342" sldId="272"/>
        </pc:sldMkLst>
        <pc:spChg chg="add mod">
          <ac:chgData name="배 준범" userId="323a8f37f192d877" providerId="Windows Live" clId="Web-{74EA2DD4-3F74-4B27-9CAF-9C60440FE25C}" dt="2020-11-26T13:15:34.415" v="203" actId="1076"/>
          <ac:spMkLst>
            <pc:docMk/>
            <pc:sldMk cId="2381895342" sldId="272"/>
            <ac:spMk id="9" creationId="{9942CF83-888A-493A-B285-B2DB89517E46}"/>
          </ac:spMkLst>
        </pc:spChg>
        <pc:spChg chg="add mod">
          <ac:chgData name="배 준범" userId="323a8f37f192d877" providerId="Windows Live" clId="Web-{74EA2DD4-3F74-4B27-9CAF-9C60440FE25C}" dt="2020-11-26T13:16:43.995" v="244" actId="1076"/>
          <ac:spMkLst>
            <pc:docMk/>
            <pc:sldMk cId="2381895342" sldId="272"/>
            <ac:spMk id="11" creationId="{9A0E8637-924F-40C3-A89E-D83627EDEBFC}"/>
          </ac:spMkLst>
        </pc:spChg>
        <pc:spChg chg="add mod ord">
          <ac:chgData name="배 준범" userId="323a8f37f192d877" providerId="Windows Live" clId="Web-{74EA2DD4-3F74-4B27-9CAF-9C60440FE25C}" dt="2020-11-26T14:10:36.299" v="733" actId="20577"/>
          <ac:spMkLst>
            <pc:docMk/>
            <pc:sldMk cId="2381895342" sldId="272"/>
            <ac:spMk id="15" creationId="{83D63EBB-0609-4A4D-83D0-0BA6107D6627}"/>
          </ac:spMkLst>
        </pc:spChg>
        <pc:spChg chg="add mod ord">
          <ac:chgData name="배 준범" userId="323a8f37f192d877" providerId="Windows Live" clId="Web-{74EA2DD4-3F74-4B27-9CAF-9C60440FE25C}" dt="2020-11-26T13:42:03.098" v="536"/>
          <ac:spMkLst>
            <pc:docMk/>
            <pc:sldMk cId="2381895342" sldId="272"/>
            <ac:spMk id="16" creationId="{047CA844-DABA-4FB8-AD3A-973A4ECB5B5F}"/>
          </ac:spMkLst>
        </pc:spChg>
        <pc:spChg chg="add del mod">
          <ac:chgData name="배 준범" userId="323a8f37f192d877" providerId="Windows Live" clId="Web-{74EA2DD4-3F74-4B27-9CAF-9C60440FE25C}" dt="2020-11-26T13:22:09.926" v="289"/>
          <ac:spMkLst>
            <pc:docMk/>
            <pc:sldMk cId="2381895342" sldId="272"/>
            <ac:spMk id="18" creationId="{8A699999-BE4B-48F8-BD1C-5084BBEA5CE2}"/>
          </ac:spMkLst>
        </pc:spChg>
        <pc:spChg chg="add mod">
          <ac:chgData name="배 준범" userId="323a8f37f192d877" providerId="Windows Live" clId="Web-{74EA2DD4-3F74-4B27-9CAF-9C60440FE25C}" dt="2020-11-26T13:25:16.274" v="343"/>
          <ac:spMkLst>
            <pc:docMk/>
            <pc:sldMk cId="2381895342" sldId="272"/>
            <ac:spMk id="19" creationId="{49C585E6-C936-401C-9B00-36A40AD2F1CD}"/>
          </ac:spMkLst>
        </pc:spChg>
        <pc:spChg chg="add mod">
          <ac:chgData name="배 준범" userId="323a8f37f192d877" providerId="Windows Live" clId="Web-{74EA2DD4-3F74-4B27-9CAF-9C60440FE25C}" dt="2020-11-26T14:10:38.534" v="740" actId="20577"/>
          <ac:spMkLst>
            <pc:docMk/>
            <pc:sldMk cId="2381895342" sldId="272"/>
            <ac:spMk id="21" creationId="{358EA40F-2B9B-4649-9CAD-860C5022789C}"/>
          </ac:spMkLst>
        </pc:spChg>
        <pc:spChg chg="add mod">
          <ac:chgData name="배 준범" userId="323a8f37f192d877" providerId="Windows Live" clId="Web-{74EA2DD4-3F74-4B27-9CAF-9C60440FE25C}" dt="2020-11-26T13:44:10.273" v="567" actId="14100"/>
          <ac:spMkLst>
            <pc:docMk/>
            <pc:sldMk cId="2381895342" sldId="272"/>
            <ac:spMk id="23" creationId="{AC68C97B-BC89-49CA-A51B-A65F63CFC3BF}"/>
          </ac:spMkLst>
        </pc:spChg>
        <pc:spChg chg="add mod ord">
          <ac:chgData name="배 준범" userId="323a8f37f192d877" providerId="Windows Live" clId="Web-{74EA2DD4-3F74-4B27-9CAF-9C60440FE25C}" dt="2020-11-26T14:10:33.518" v="726" actId="20577"/>
          <ac:spMkLst>
            <pc:docMk/>
            <pc:sldMk cId="2381895342" sldId="272"/>
            <ac:spMk id="25" creationId="{811733DB-CB4C-46EF-A8F3-E77C76174937}"/>
          </ac:spMkLst>
        </pc:spChg>
        <pc:spChg chg="add mod ord">
          <ac:chgData name="배 준범" userId="323a8f37f192d877" providerId="Windows Live" clId="Web-{74EA2DD4-3F74-4B27-9CAF-9C60440FE25C}" dt="2020-11-26T13:45:09.275" v="580" actId="1076"/>
          <ac:spMkLst>
            <pc:docMk/>
            <pc:sldMk cId="2381895342" sldId="272"/>
            <ac:spMk id="28" creationId="{7CE900D2-9F78-4563-9D1C-962C0E0B63C7}"/>
          </ac:spMkLst>
        </pc:spChg>
        <pc:spChg chg="add del">
          <ac:chgData name="배 준범" userId="323a8f37f192d877" providerId="Windows Live" clId="Web-{74EA2DD4-3F74-4B27-9CAF-9C60440FE25C}" dt="2020-11-26T13:30:09.407" v="420"/>
          <ac:spMkLst>
            <pc:docMk/>
            <pc:sldMk cId="2381895342" sldId="272"/>
            <ac:spMk id="29" creationId="{3F78B24F-115F-4FEE-9E56-B50957120EEC}"/>
          </ac:spMkLst>
        </pc:spChg>
        <pc:spChg chg="mod">
          <ac:chgData name="배 준범" userId="323a8f37f192d877" providerId="Windows Live" clId="Web-{74EA2DD4-3F74-4B27-9CAF-9C60440FE25C}" dt="2020-11-26T13:30:41.111" v="447" actId="1076"/>
          <ac:spMkLst>
            <pc:docMk/>
            <pc:sldMk cId="2381895342" sldId="272"/>
            <ac:spMk id="32" creationId="{6F434544-D1CB-4BF4-95C0-FB5E481EEA58}"/>
          </ac:spMkLst>
        </pc:spChg>
        <pc:spChg chg="add mod">
          <ac:chgData name="배 준범" userId="323a8f37f192d877" providerId="Windows Live" clId="Web-{74EA2DD4-3F74-4B27-9CAF-9C60440FE25C}" dt="2020-11-26T13:44:15.039" v="568" actId="1076"/>
          <ac:spMkLst>
            <pc:docMk/>
            <pc:sldMk cId="2381895342" sldId="272"/>
            <ac:spMk id="33" creationId="{C5789CB9-1E26-423E-BCCA-F823DB0A793E}"/>
          </ac:spMkLst>
        </pc:spChg>
        <pc:spChg chg="add del">
          <ac:chgData name="배 준범" userId="323a8f37f192d877" providerId="Windows Live" clId="Web-{74EA2DD4-3F74-4B27-9CAF-9C60440FE25C}" dt="2020-11-26T13:41:02.627" v="521"/>
          <ac:spMkLst>
            <pc:docMk/>
            <pc:sldMk cId="2381895342" sldId="272"/>
            <ac:spMk id="34" creationId="{0447D40E-85E9-43C1-AEC3-484BA054D2B8}"/>
          </ac:spMkLst>
        </pc:spChg>
        <pc:spChg chg="add del mod">
          <ac:chgData name="배 준범" userId="323a8f37f192d877" providerId="Windows Live" clId="Web-{74EA2DD4-3F74-4B27-9CAF-9C60440FE25C}" dt="2020-11-26T13:41:21.644" v="526"/>
          <ac:spMkLst>
            <pc:docMk/>
            <pc:sldMk cId="2381895342" sldId="272"/>
            <ac:spMk id="35" creationId="{486CDE12-ECA9-4E47-A870-BD869E9427B1}"/>
          </ac:spMkLst>
        </pc:spChg>
        <pc:spChg chg="add del mod ord">
          <ac:chgData name="배 준범" userId="323a8f37f192d877" providerId="Windows Live" clId="Web-{74EA2DD4-3F74-4B27-9CAF-9C60440FE25C}" dt="2020-11-26T13:42:33.755" v="541"/>
          <ac:spMkLst>
            <pc:docMk/>
            <pc:sldMk cId="2381895342" sldId="272"/>
            <ac:spMk id="36" creationId="{E61BAF96-88BE-40DA-9507-C6CC1959238A}"/>
          </ac:spMkLst>
        </pc:spChg>
        <pc:spChg chg="add del mod">
          <ac:chgData name="배 준범" userId="323a8f37f192d877" providerId="Windows Live" clId="Web-{74EA2DD4-3F74-4B27-9CAF-9C60440FE25C}" dt="2020-11-26T13:42:43.474" v="544"/>
          <ac:spMkLst>
            <pc:docMk/>
            <pc:sldMk cId="2381895342" sldId="272"/>
            <ac:spMk id="37" creationId="{440C88CE-6075-42FB-949B-5850C5EAD364}"/>
          </ac:spMkLst>
        </pc:spChg>
        <pc:spChg chg="add mod ord">
          <ac:chgData name="배 준범" userId="323a8f37f192d877" providerId="Windows Live" clId="Web-{74EA2DD4-3F74-4B27-9CAF-9C60440FE25C}" dt="2020-11-26T13:52:39.583" v="605"/>
          <ac:spMkLst>
            <pc:docMk/>
            <pc:sldMk cId="2381895342" sldId="272"/>
            <ac:spMk id="39" creationId="{413F152F-8161-443B-92C5-87BE9F0A265E}"/>
          </ac:spMkLst>
        </pc:spChg>
        <pc:spChg chg="add mod">
          <ac:chgData name="배 준범" userId="323a8f37f192d877" providerId="Windows Live" clId="Web-{74EA2DD4-3F74-4B27-9CAF-9C60440FE25C}" dt="2020-11-26T13:52:47.787" v="607"/>
          <ac:spMkLst>
            <pc:docMk/>
            <pc:sldMk cId="2381895342" sldId="272"/>
            <ac:spMk id="41" creationId="{362051F6-49B9-49B5-8A31-A59F99E49866}"/>
          </ac:spMkLst>
        </pc:spChg>
        <pc:spChg chg="add mod ord">
          <ac:chgData name="배 준범" userId="323a8f37f192d877" providerId="Windows Live" clId="Web-{74EA2DD4-3F74-4B27-9CAF-9C60440FE25C}" dt="2020-11-26T13:54:40.633" v="615" actId="14100"/>
          <ac:spMkLst>
            <pc:docMk/>
            <pc:sldMk cId="2381895342" sldId="272"/>
            <ac:spMk id="43" creationId="{17E8F6CE-007D-4BA1-9EC0-799C01F3BF5D}"/>
          </ac:spMkLst>
        </pc:spChg>
        <pc:spChg chg="add mod">
          <ac:chgData name="배 준범" userId="323a8f37f192d877" providerId="Windows Live" clId="Web-{74EA2DD4-3F74-4B27-9CAF-9C60440FE25C}" dt="2020-11-26T14:19:33.876" v="905" actId="14100"/>
          <ac:spMkLst>
            <pc:docMk/>
            <pc:sldMk cId="2381895342" sldId="272"/>
            <ac:spMk id="46" creationId="{3DF39E4C-9CE8-4735-BAE9-656E8E8B69E4}"/>
          </ac:spMkLst>
        </pc:spChg>
        <pc:grpChg chg="add del">
          <ac:chgData name="배 준범" userId="323a8f37f192d877" providerId="Windows Live" clId="Web-{74EA2DD4-3F74-4B27-9CAF-9C60440FE25C}" dt="2020-11-26T13:13:56.788" v="183"/>
          <ac:grpSpMkLst>
            <pc:docMk/>
            <pc:sldMk cId="2381895342" sldId="272"/>
            <ac:grpSpMk id="4" creationId="{C3AC6791-CBAE-4AF9-97BD-2C5A972DA873}"/>
          </ac:grpSpMkLst>
        </pc:grpChg>
        <pc:grpChg chg="add mod">
          <ac:chgData name="배 준범" userId="323a8f37f192d877" providerId="Windows Live" clId="Web-{74EA2DD4-3F74-4B27-9CAF-9C60440FE25C}" dt="2020-11-26T13:15:34.415" v="202" actId="1076"/>
          <ac:grpSpMkLst>
            <pc:docMk/>
            <pc:sldMk cId="2381895342" sldId="272"/>
            <ac:grpSpMk id="7" creationId="{40D63FA4-4F90-4905-B2BA-F05957590FAE}"/>
          </ac:grpSpMkLst>
        </pc:grpChg>
        <pc:grpChg chg="add mod">
          <ac:chgData name="배 준범" userId="323a8f37f192d877" providerId="Windows Live" clId="Web-{74EA2DD4-3F74-4B27-9CAF-9C60440FE25C}" dt="2020-11-26T13:53:05.959" v="611" actId="1076"/>
          <ac:grpSpMkLst>
            <pc:docMk/>
            <pc:sldMk cId="2381895342" sldId="272"/>
            <ac:grpSpMk id="22" creationId="{CC2DAC5B-68D3-4F7C-B0AE-064439EB9954}"/>
          </ac:grpSpMkLst>
        </pc:grpChg>
        <pc:grpChg chg="add mod">
          <ac:chgData name="배 준범" userId="323a8f37f192d877" providerId="Windows Live" clId="Web-{74EA2DD4-3F74-4B27-9CAF-9C60440FE25C}" dt="2020-11-26T13:53:09.678" v="612" actId="1076"/>
          <ac:grpSpMkLst>
            <pc:docMk/>
            <pc:sldMk cId="2381895342" sldId="272"/>
            <ac:grpSpMk id="30" creationId="{EB3A5237-9EC4-49E8-B7CF-F71C38133E85}"/>
          </ac:grpSpMkLst>
        </pc:grpChg>
        <pc:grpChg chg="add">
          <ac:chgData name="배 준범" userId="323a8f37f192d877" providerId="Windows Live" clId="Web-{74EA2DD4-3F74-4B27-9CAF-9C60440FE25C}" dt="2020-11-26T14:24:00.508" v="922"/>
          <ac:grpSpMkLst>
            <pc:docMk/>
            <pc:sldMk cId="2381895342" sldId="272"/>
            <ac:grpSpMk id="47" creationId="{0CC76DF4-58D7-45A4-BE70-F64F5F1B94E1}"/>
          </ac:grpSpMkLst>
        </pc:grpChg>
        <pc:grpChg chg="add">
          <ac:chgData name="배 준범" userId="323a8f37f192d877" providerId="Windows Live" clId="Web-{74EA2DD4-3F74-4B27-9CAF-9C60440FE25C}" dt="2020-11-26T14:24:10.087" v="925"/>
          <ac:grpSpMkLst>
            <pc:docMk/>
            <pc:sldMk cId="2381895342" sldId="272"/>
            <ac:grpSpMk id="48" creationId="{D322824C-9F02-4A9A-9DD9-C0327C3C4853}"/>
          </ac:grpSpMkLst>
        </pc:grpChg>
        <pc:grpChg chg="add">
          <ac:chgData name="배 준범" userId="323a8f37f192d877" providerId="Windows Live" clId="Web-{74EA2DD4-3F74-4B27-9CAF-9C60440FE25C}" dt="2020-11-26T14:24:15.430" v="928"/>
          <ac:grpSpMkLst>
            <pc:docMk/>
            <pc:sldMk cId="2381895342" sldId="272"/>
            <ac:grpSpMk id="49" creationId="{048107AA-1BDD-40AF-9E73-5C1EC1803105}"/>
          </ac:grpSpMkLst>
        </pc:grpChg>
        <pc:picChg chg="mod topLvl">
          <ac:chgData name="배 준범" userId="323a8f37f192d877" providerId="Windows Live" clId="Web-{74EA2DD4-3F74-4B27-9CAF-9C60440FE25C}" dt="2020-11-26T13:41:00.127" v="520" actId="1076"/>
          <ac:picMkLst>
            <pc:docMk/>
            <pc:sldMk cId="2381895342" sldId="272"/>
            <ac:picMk id="3" creationId="{F46A168D-3D05-4930-9B80-6CF35D13A581}"/>
          </ac:picMkLst>
        </pc:picChg>
        <pc:picChg chg="add mod ord modCrop">
          <ac:chgData name="배 준범" userId="323a8f37f192d877" providerId="Windows Live" clId="Web-{74EA2DD4-3F74-4B27-9CAF-9C60440FE25C}" dt="2020-11-26T13:51:33.254" v="592" actId="1076"/>
          <ac:picMkLst>
            <pc:docMk/>
            <pc:sldMk cId="2381895342" sldId="272"/>
            <ac:picMk id="12" creationId="{FA04A3D4-0EF7-4E35-BFCB-795EECE52674}"/>
          </ac:picMkLst>
        </pc:picChg>
        <pc:picChg chg="add mod ord modCrop">
          <ac:chgData name="배 준범" userId="323a8f37f192d877" providerId="Windows Live" clId="Web-{74EA2DD4-3F74-4B27-9CAF-9C60440FE25C}" dt="2020-11-26T13:42:02.535" v="534"/>
          <ac:picMkLst>
            <pc:docMk/>
            <pc:sldMk cId="2381895342" sldId="272"/>
            <ac:picMk id="13" creationId="{53FDAE81-AE32-44F5-87D1-1A0546346AD4}"/>
          </ac:picMkLst>
        </pc:picChg>
        <pc:picChg chg="add mod ord">
          <ac:chgData name="배 준범" userId="323a8f37f192d877" providerId="Windows Live" clId="Web-{74EA2DD4-3F74-4B27-9CAF-9C60440FE25C}" dt="2020-11-26T13:44:05.460" v="564" actId="1076"/>
          <ac:picMkLst>
            <pc:docMk/>
            <pc:sldMk cId="2381895342" sldId="272"/>
            <ac:picMk id="24" creationId="{E0C00336-5001-431C-995F-4F7FB644EC98}"/>
          </ac:picMkLst>
        </pc:picChg>
        <pc:picChg chg="add mod ord">
          <ac:chgData name="배 준범" userId="323a8f37f192d877" providerId="Windows Live" clId="Web-{74EA2DD4-3F74-4B27-9CAF-9C60440FE25C}" dt="2020-11-26T13:45:09.259" v="578" actId="1076"/>
          <ac:picMkLst>
            <pc:docMk/>
            <pc:sldMk cId="2381895342" sldId="272"/>
            <ac:picMk id="26" creationId="{6B704DDB-AA15-4061-929A-4022DC95F21B}"/>
          </ac:picMkLst>
        </pc:picChg>
        <pc:picChg chg="add del mod">
          <ac:chgData name="배 준범" userId="323a8f37f192d877" providerId="Windows Live" clId="Web-{74EA2DD4-3F74-4B27-9CAF-9C60440FE25C}" dt="2020-11-26T13:29:14.828" v="393"/>
          <ac:picMkLst>
            <pc:docMk/>
            <pc:sldMk cId="2381895342" sldId="272"/>
            <ac:picMk id="27" creationId="{23F98DC0-8196-4705-8741-7BCAFA763B2F}"/>
          </ac:picMkLst>
        </pc:picChg>
        <pc:picChg chg="add del mod">
          <ac:chgData name="배 준범" userId="323a8f37f192d877" providerId="Windows Live" clId="Web-{74EA2DD4-3F74-4B27-9CAF-9C60440FE25C}" dt="2020-11-26T14:00:15.455" v="618"/>
          <ac:picMkLst>
            <pc:docMk/>
            <pc:sldMk cId="2381895342" sldId="272"/>
            <ac:picMk id="44" creationId="{DB49C4AF-9021-4BC3-A850-A336BD9E86FF}"/>
          </ac:picMkLst>
        </pc:picChg>
      </pc:sldChg>
      <pc:sldChg chg="addSp delSp modSp add replId addAnim modAnim">
        <pc:chgData name="배 준범" userId="323a8f37f192d877" providerId="Windows Live" clId="Web-{74EA2DD4-3F74-4B27-9CAF-9C60440FE25C}" dt="2020-11-26T14:24:48.947" v="936"/>
        <pc:sldMkLst>
          <pc:docMk/>
          <pc:sldMk cId="2146082011" sldId="273"/>
        </pc:sldMkLst>
        <pc:spChg chg="add mod">
          <ac:chgData name="배 준범" userId="323a8f37f192d877" providerId="Windows Live" clId="Web-{74EA2DD4-3F74-4B27-9CAF-9C60440FE25C}" dt="2020-11-26T14:14:47.681" v="848" actId="14100"/>
          <ac:spMkLst>
            <pc:docMk/>
            <pc:sldMk cId="2146082011" sldId="273"/>
            <ac:spMk id="5" creationId="{DCA90D26-D2AF-4A18-AE5A-3EE4C5CB1C42}"/>
          </ac:spMkLst>
        </pc:spChg>
        <pc:spChg chg="add mod">
          <ac:chgData name="배 준범" userId="323a8f37f192d877" providerId="Windows Live" clId="Web-{74EA2DD4-3F74-4B27-9CAF-9C60440FE25C}" dt="2020-11-26T14:16:52.309" v="895" actId="14100"/>
          <ac:spMkLst>
            <pc:docMk/>
            <pc:sldMk cId="2146082011" sldId="273"/>
            <ac:spMk id="10" creationId="{DDF0F457-BE29-4974-9121-98E61E551C34}"/>
          </ac:spMkLst>
        </pc:spChg>
        <pc:spChg chg="mod">
          <ac:chgData name="배 준범" userId="323a8f37f192d877" providerId="Windows Live" clId="Web-{74EA2DD4-3F74-4B27-9CAF-9C60440FE25C}" dt="2020-11-26T14:14:53.525" v="850" actId="1076"/>
          <ac:spMkLst>
            <pc:docMk/>
            <pc:sldMk cId="2146082011" sldId="273"/>
            <ac:spMk id="11" creationId="{9A0E8637-924F-40C3-A89E-D83627EDEBFC}"/>
          </ac:spMkLst>
        </pc:spChg>
        <pc:spChg chg="del">
          <ac:chgData name="배 준범" userId="323a8f37f192d877" providerId="Windows Live" clId="Web-{74EA2DD4-3F74-4B27-9CAF-9C60440FE25C}" dt="2020-11-26T14:05:01.306" v="621"/>
          <ac:spMkLst>
            <pc:docMk/>
            <pc:sldMk cId="2146082011" sldId="273"/>
            <ac:spMk id="15" creationId="{83D63EBB-0609-4A4D-83D0-0BA6107D6627}"/>
          </ac:spMkLst>
        </pc:spChg>
        <pc:spChg chg="del">
          <ac:chgData name="배 준범" userId="323a8f37f192d877" providerId="Windows Live" clId="Web-{74EA2DD4-3F74-4B27-9CAF-9C60440FE25C}" dt="2020-11-26T14:05:01.306" v="620"/>
          <ac:spMkLst>
            <pc:docMk/>
            <pc:sldMk cId="2146082011" sldId="273"/>
            <ac:spMk id="16" creationId="{047CA844-DABA-4FB8-AD3A-973A4ECB5B5F}"/>
          </ac:spMkLst>
        </pc:spChg>
        <pc:spChg chg="mod">
          <ac:chgData name="배 준범" userId="323a8f37f192d877" providerId="Windows Live" clId="Web-{74EA2DD4-3F74-4B27-9CAF-9C60440FE25C}" dt="2020-11-26T14:07:35.623" v="681" actId="1076"/>
          <ac:spMkLst>
            <pc:docMk/>
            <pc:sldMk cId="2146082011" sldId="273"/>
            <ac:spMk id="21" creationId="{358EA40F-2B9B-4649-9CAD-860C5022789C}"/>
          </ac:spMkLst>
        </pc:spChg>
        <pc:spChg chg="del mod">
          <ac:chgData name="배 준범" userId="323a8f37f192d877" providerId="Windows Live" clId="Web-{74EA2DD4-3F74-4B27-9CAF-9C60440FE25C}" dt="2020-11-26T14:12:40.115" v="821"/>
          <ac:spMkLst>
            <pc:docMk/>
            <pc:sldMk cId="2146082011" sldId="273"/>
            <ac:spMk id="23" creationId="{AC68C97B-BC89-49CA-A51B-A65F63CFC3BF}"/>
          </ac:spMkLst>
        </pc:spChg>
        <pc:spChg chg="mod">
          <ac:chgData name="배 준범" userId="323a8f37f192d877" providerId="Windows Live" clId="Web-{74EA2DD4-3F74-4B27-9CAF-9C60440FE25C}" dt="2020-11-26T14:15:02.197" v="853" actId="1076"/>
          <ac:spMkLst>
            <pc:docMk/>
            <pc:sldMk cId="2146082011" sldId="273"/>
            <ac:spMk id="25" creationId="{811733DB-CB4C-46EF-A8F3-E77C76174937}"/>
          </ac:spMkLst>
        </pc:spChg>
        <pc:spChg chg="add mod">
          <ac:chgData name="배 준범" userId="323a8f37f192d877" providerId="Windows Live" clId="Web-{74EA2DD4-3F74-4B27-9CAF-9C60440FE25C}" dt="2020-11-26T14:13:05.350" v="831" actId="1076"/>
          <ac:spMkLst>
            <pc:docMk/>
            <pc:sldMk cId="2146082011" sldId="273"/>
            <ac:spMk id="27" creationId="{77ECE07B-3E7B-4A36-BED3-8EF3FACECF79}"/>
          </ac:spMkLst>
        </pc:spChg>
        <pc:spChg chg="del">
          <ac:chgData name="배 준범" userId="323a8f37f192d877" providerId="Windows Live" clId="Web-{74EA2DD4-3F74-4B27-9CAF-9C60440FE25C}" dt="2020-11-26T14:07:49.826" v="682"/>
          <ac:spMkLst>
            <pc:docMk/>
            <pc:sldMk cId="2146082011" sldId="273"/>
            <ac:spMk id="28" creationId="{7CE900D2-9F78-4563-9D1C-962C0E0B63C7}"/>
          </ac:spMkLst>
        </pc:spChg>
        <pc:spChg chg="mod">
          <ac:chgData name="배 준범" userId="323a8f37f192d877" providerId="Windows Live" clId="Web-{74EA2DD4-3F74-4B27-9CAF-9C60440FE25C}" dt="2020-11-26T14:12:07.771" v="812" actId="1076"/>
          <ac:spMkLst>
            <pc:docMk/>
            <pc:sldMk cId="2146082011" sldId="273"/>
            <ac:spMk id="32" creationId="{6F434544-D1CB-4BF4-95C0-FB5E481EEA58}"/>
          </ac:spMkLst>
        </pc:spChg>
        <pc:spChg chg="del">
          <ac:chgData name="배 준범" userId="323a8f37f192d877" providerId="Windows Live" clId="Web-{74EA2DD4-3F74-4B27-9CAF-9C60440FE25C}" dt="2020-11-26T14:07:51.014" v="685"/>
          <ac:spMkLst>
            <pc:docMk/>
            <pc:sldMk cId="2146082011" sldId="273"/>
            <ac:spMk id="33" creationId="{C5789CB9-1E26-423E-BCCA-F823DB0A793E}"/>
          </ac:spMkLst>
        </pc:spChg>
        <pc:spChg chg="add mod">
          <ac:chgData name="배 준범" userId="323a8f37f192d877" providerId="Windows Live" clId="Web-{74EA2DD4-3F74-4B27-9CAF-9C60440FE25C}" dt="2020-11-26T14:19:59.752" v="908" actId="1076"/>
          <ac:spMkLst>
            <pc:docMk/>
            <pc:sldMk cId="2146082011" sldId="273"/>
            <ac:spMk id="34" creationId="{7DCBF6AC-C981-48D3-9E3A-73ABA41EBB6F}"/>
          </ac:spMkLst>
        </pc:spChg>
        <pc:spChg chg="add mod">
          <ac:chgData name="배 준범" userId="323a8f37f192d877" providerId="Windows Live" clId="Web-{74EA2DD4-3F74-4B27-9CAF-9C60440FE25C}" dt="2020-11-26T14:15:37.323" v="878" actId="20577"/>
          <ac:spMkLst>
            <pc:docMk/>
            <pc:sldMk cId="2146082011" sldId="273"/>
            <ac:spMk id="35" creationId="{70FC6F5B-1E0B-4518-BA00-33F062D1C202}"/>
          </ac:spMkLst>
        </pc:spChg>
        <pc:spChg chg="add mod">
          <ac:chgData name="배 준범" userId="323a8f37f192d877" providerId="Windows Live" clId="Web-{74EA2DD4-3F74-4B27-9CAF-9C60440FE25C}" dt="2020-11-26T14:17:09.857" v="899" actId="14100"/>
          <ac:spMkLst>
            <pc:docMk/>
            <pc:sldMk cId="2146082011" sldId="273"/>
            <ac:spMk id="36" creationId="{6B1B5BE1-A0B6-4B09-BAD6-DE437C0551AE}"/>
          </ac:spMkLst>
        </pc:spChg>
        <pc:spChg chg="add mod">
          <ac:chgData name="배 준범" userId="323a8f37f192d877" providerId="Windows Live" clId="Web-{74EA2DD4-3F74-4B27-9CAF-9C60440FE25C}" dt="2020-11-26T14:20:27.753" v="914" actId="14100"/>
          <ac:spMkLst>
            <pc:docMk/>
            <pc:sldMk cId="2146082011" sldId="273"/>
            <ac:spMk id="37" creationId="{DC38D72F-CF8B-41DC-AEDC-C0EC253DA51F}"/>
          </ac:spMkLst>
        </pc:spChg>
        <pc:spChg chg="add mod">
          <ac:chgData name="배 준범" userId="323a8f37f192d877" providerId="Windows Live" clId="Web-{74EA2DD4-3F74-4B27-9CAF-9C60440FE25C}" dt="2020-11-26T14:20:46.487" v="919" actId="14100"/>
          <ac:spMkLst>
            <pc:docMk/>
            <pc:sldMk cId="2146082011" sldId="273"/>
            <ac:spMk id="38" creationId="{367EE7F5-642C-4310-B27E-477C6CFBBF13}"/>
          </ac:spMkLst>
        </pc:spChg>
        <pc:spChg chg="mod">
          <ac:chgData name="배 준범" userId="323a8f37f192d877" providerId="Windows Live" clId="Web-{74EA2DD4-3F74-4B27-9CAF-9C60440FE25C}" dt="2020-11-26T14:13:05.335" v="829" actId="1076"/>
          <ac:spMkLst>
            <pc:docMk/>
            <pc:sldMk cId="2146082011" sldId="273"/>
            <ac:spMk id="39" creationId="{413F152F-8161-443B-92C5-87BE9F0A265E}"/>
          </ac:spMkLst>
        </pc:spChg>
        <pc:spChg chg="mod">
          <ac:chgData name="배 준범" userId="323a8f37f192d877" providerId="Windows Live" clId="Web-{74EA2DD4-3F74-4B27-9CAF-9C60440FE25C}" dt="2020-11-26T14:15:02.181" v="852" actId="1076"/>
          <ac:spMkLst>
            <pc:docMk/>
            <pc:sldMk cId="2146082011" sldId="273"/>
            <ac:spMk id="41" creationId="{362051F6-49B9-49B5-8A31-A59F99E49866}"/>
          </ac:spMkLst>
        </pc:spChg>
        <pc:spChg chg="del">
          <ac:chgData name="배 준범" userId="323a8f37f192d877" providerId="Windows Live" clId="Web-{74EA2DD4-3F74-4B27-9CAF-9C60440FE25C}" dt="2020-11-26T14:07:49.826" v="684"/>
          <ac:spMkLst>
            <pc:docMk/>
            <pc:sldMk cId="2146082011" sldId="273"/>
            <ac:spMk id="43" creationId="{17E8F6CE-007D-4BA1-9EC0-799C01F3BF5D}"/>
          </ac:spMkLst>
        </pc:spChg>
        <pc:grpChg chg="add">
          <ac:chgData name="배 준범" userId="323a8f37f192d877" providerId="Windows Live" clId="Web-{74EA2DD4-3F74-4B27-9CAF-9C60440FE25C}" dt="2020-11-26T14:24:30.462" v="931"/>
          <ac:grpSpMkLst>
            <pc:docMk/>
            <pc:sldMk cId="2146082011" sldId="273"/>
            <ac:grpSpMk id="14" creationId="{51BEA667-5B15-4E6B-914E-8174F59EE272}"/>
          </ac:grpSpMkLst>
        </pc:grpChg>
        <pc:grpChg chg="add">
          <ac:chgData name="배 준범" userId="323a8f37f192d877" providerId="Windows Live" clId="Web-{74EA2DD4-3F74-4B27-9CAF-9C60440FE25C}" dt="2020-11-26T14:24:47.400" v="934"/>
          <ac:grpSpMkLst>
            <pc:docMk/>
            <pc:sldMk cId="2146082011" sldId="273"/>
            <ac:grpSpMk id="17" creationId="{04C5F99F-B19A-46A3-8337-60EAC0719A95}"/>
          </ac:grpSpMkLst>
        </pc:grpChg>
        <pc:grpChg chg="mod">
          <ac:chgData name="배 준범" userId="323a8f37f192d877" providerId="Windows Live" clId="Web-{74EA2DD4-3F74-4B27-9CAF-9C60440FE25C}" dt="2020-11-26T14:13:11.600" v="833" actId="1076"/>
          <ac:grpSpMkLst>
            <pc:docMk/>
            <pc:sldMk cId="2146082011" sldId="273"/>
            <ac:grpSpMk id="22" creationId="{CC2DAC5B-68D3-4F7C-B0AE-064439EB9954}"/>
          </ac:grpSpMkLst>
        </pc:grpChg>
        <pc:grpChg chg="mod">
          <ac:chgData name="배 준범" userId="323a8f37f192d877" providerId="Windows Live" clId="Web-{74EA2DD4-3F74-4B27-9CAF-9C60440FE25C}" dt="2020-11-26T14:15:02.181" v="851" actId="1076"/>
          <ac:grpSpMkLst>
            <pc:docMk/>
            <pc:sldMk cId="2146082011" sldId="273"/>
            <ac:grpSpMk id="30" creationId="{EB3A5237-9EC4-49E8-B7CF-F71C38133E85}"/>
          </ac:grpSpMkLst>
        </pc:grpChg>
        <pc:picChg chg="add mod">
          <ac:chgData name="배 준범" userId="323a8f37f192d877" providerId="Windows Live" clId="Web-{74EA2DD4-3F74-4B27-9CAF-9C60440FE25C}" dt="2020-11-26T14:13:05.350" v="830" actId="1076"/>
          <ac:picMkLst>
            <pc:docMk/>
            <pc:sldMk cId="2146082011" sldId="273"/>
            <ac:picMk id="2" creationId="{3F2F2984-458E-429D-BAE4-32F95B6A448B}"/>
          </ac:picMkLst>
        </pc:picChg>
        <pc:picChg chg="mod">
          <ac:chgData name="배 준범" userId="323a8f37f192d877" providerId="Windows Live" clId="Web-{74EA2DD4-3F74-4B27-9CAF-9C60440FE25C}" dt="2020-11-26T14:16:40.621" v="892" actId="1076"/>
          <ac:picMkLst>
            <pc:docMk/>
            <pc:sldMk cId="2146082011" sldId="273"/>
            <ac:picMk id="3" creationId="{F46A168D-3D05-4930-9B80-6CF35D13A581}"/>
          </ac:picMkLst>
        </pc:picChg>
        <pc:picChg chg="add mod">
          <ac:chgData name="배 준범" userId="323a8f37f192d877" providerId="Windows Live" clId="Web-{74EA2DD4-3F74-4B27-9CAF-9C60440FE25C}" dt="2020-11-26T14:15:02.213" v="854" actId="1076"/>
          <ac:picMkLst>
            <pc:docMk/>
            <pc:sldMk cId="2146082011" sldId="273"/>
            <ac:picMk id="4" creationId="{8F41F939-A395-497D-A455-F41ECB05E523}"/>
          </ac:picMkLst>
        </pc:picChg>
        <pc:picChg chg="add mod">
          <ac:chgData name="배 준범" userId="323a8f37f192d877" providerId="Windows Live" clId="Web-{74EA2DD4-3F74-4B27-9CAF-9C60440FE25C}" dt="2020-11-26T14:14:32.743" v="842" actId="14100"/>
          <ac:picMkLst>
            <pc:docMk/>
            <pc:sldMk cId="2146082011" sldId="273"/>
            <ac:picMk id="8" creationId="{F7939140-B618-409C-8CFB-6E1D9A0B0FF8}"/>
          </ac:picMkLst>
        </pc:picChg>
        <pc:picChg chg="del">
          <ac:chgData name="배 준범" userId="323a8f37f192d877" providerId="Windows Live" clId="Web-{74EA2DD4-3F74-4B27-9CAF-9C60440FE25C}" dt="2020-11-26T14:05:01.306" v="623"/>
          <ac:picMkLst>
            <pc:docMk/>
            <pc:sldMk cId="2146082011" sldId="273"/>
            <ac:picMk id="12" creationId="{FA04A3D4-0EF7-4E35-BFCB-795EECE52674}"/>
          </ac:picMkLst>
        </pc:picChg>
        <pc:picChg chg="del">
          <ac:chgData name="배 준범" userId="323a8f37f192d877" providerId="Windows Live" clId="Web-{74EA2DD4-3F74-4B27-9CAF-9C60440FE25C}" dt="2020-11-26T14:05:01.306" v="622"/>
          <ac:picMkLst>
            <pc:docMk/>
            <pc:sldMk cId="2146082011" sldId="273"/>
            <ac:picMk id="13" creationId="{53FDAE81-AE32-44F5-87D1-1A0546346AD4}"/>
          </ac:picMkLst>
        </pc:picChg>
        <pc:picChg chg="del">
          <ac:chgData name="배 준범" userId="323a8f37f192d877" providerId="Windows Live" clId="Web-{74EA2DD4-3F74-4B27-9CAF-9C60440FE25C}" dt="2020-11-26T14:08:52.265" v="688"/>
          <ac:picMkLst>
            <pc:docMk/>
            <pc:sldMk cId="2146082011" sldId="273"/>
            <ac:picMk id="24" creationId="{E0C00336-5001-431C-995F-4F7FB644EC98}"/>
          </ac:picMkLst>
        </pc:picChg>
        <pc:picChg chg="del">
          <ac:chgData name="배 준범" userId="323a8f37f192d877" providerId="Windows Live" clId="Web-{74EA2DD4-3F74-4B27-9CAF-9C60440FE25C}" dt="2020-11-26T14:07:49.826" v="683"/>
          <ac:picMkLst>
            <pc:docMk/>
            <pc:sldMk cId="2146082011" sldId="273"/>
            <ac:picMk id="26" creationId="{6B704DDB-AA15-4061-929A-4022DC95F21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03121" y="4686300"/>
            <a:ext cx="7398079" cy="14283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600" b="1">
                <a:latin typeface="Plantagenet Cherokee" panose="02020602070100000000" pitchFamily="18" charset="0"/>
              </a:rPr>
              <a:t>Vinca in Jeju</a:t>
            </a:r>
            <a:endParaRPr lang="en-US" sz="11500" b="1">
              <a:latin typeface="Plantagenet Cherokee" panose="02020602070100000000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2200" y="6279616"/>
            <a:ext cx="2819400" cy="76888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400" b="1" spc="300">
                <a:latin typeface="맑은 고딕" panose="020B0503020000020004" pitchFamily="50" charset="-127"/>
                <a:ea typeface="맑은 고딕" panose="020B0503020000020004" pitchFamily="50" charset="-127"/>
              </a:rPr>
              <a:t>피톤치드</a:t>
            </a:r>
            <a:endParaRPr lang="en-US" sz="4400" b="1" spc="3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19427" y="6507350"/>
            <a:ext cx="4926771" cy="38719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2400">
                <a:latin typeface="맑은 고딕"/>
                <a:ea typeface="맑은 고딕"/>
                <a:cs typeface="Calibri"/>
              </a:rPr>
              <a:t>오현고등학교</a:t>
            </a:r>
            <a:endParaRPr lang="en-US" sz="2400">
              <a:latin typeface="맑은 고딕"/>
              <a:ea typeface="맑은 고딕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4" name="Object 5">
            <a:extLst>
              <a:ext uri="{FF2B5EF4-FFF2-40B4-BE49-F238E27FC236}">
                <a16:creationId xmlns:a16="http://schemas.microsoft.com/office/drawing/2014/main" id="{5568B1E5-3DF3-4072-BB2B-6A5F731986D7}"/>
              </a:ext>
            </a:extLst>
          </p:cNvPr>
          <p:cNvSpPr txBox="1"/>
          <p:nvPr/>
        </p:nvSpPr>
        <p:spPr>
          <a:xfrm>
            <a:off x="6129662" y="2007062"/>
            <a:ext cx="6503889" cy="125711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endParaRPr lang="en-US" sz="7300" kern="0" spc="-200">
              <a:solidFill>
                <a:srgbClr val="26272A"/>
              </a:solidFill>
              <a:latin typeface="나눔스퀘어 ExtraBold"/>
            </a:endParaRPr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6EE6ACF8-8D6F-41CA-BF65-0D2AD71FFD5E}"/>
              </a:ext>
            </a:extLst>
          </p:cNvPr>
          <p:cNvGrpSpPr/>
          <p:nvPr/>
        </p:nvGrpSpPr>
        <p:grpSpPr>
          <a:xfrm>
            <a:off x="6205853" y="3057294"/>
            <a:ext cx="1346667" cy="493714"/>
            <a:chOff x="2279312" y="3164870"/>
            <a:chExt cx="1346667" cy="493714"/>
          </a:xfrm>
        </p:grpSpPr>
        <p:pic>
          <p:nvPicPr>
            <p:cNvPr id="31" name="Object 7">
              <a:extLst>
                <a:ext uri="{FF2B5EF4-FFF2-40B4-BE49-F238E27FC236}">
                  <a16:creationId xmlns:a16="http://schemas.microsoft.com/office/drawing/2014/main" id="{10B57869-8C4E-4F18-B790-FEF00F3A6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8" name="Object 5">
            <a:extLst>
              <a:ext uri="{FF2B5EF4-FFF2-40B4-BE49-F238E27FC236}">
                <a16:creationId xmlns:a16="http://schemas.microsoft.com/office/drawing/2014/main" id="{8DBA1825-0423-49FA-87AD-E549193C2B4F}"/>
              </a:ext>
            </a:extLst>
          </p:cNvPr>
          <p:cNvSpPr txBox="1"/>
          <p:nvPr/>
        </p:nvSpPr>
        <p:spPr>
          <a:xfrm>
            <a:off x="6134144" y="2011546"/>
            <a:ext cx="6745936" cy="1270558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7200" b="1" spc="300" dirty="0">
                <a:latin typeface="나눔바른고딕"/>
                <a:ea typeface="나눔바른고딕"/>
              </a:rPr>
              <a:t>작품 제작 과정</a:t>
            </a:r>
            <a:endParaRPr lang="ko-KR" altLang="en-US" sz="7200" b="1" spc="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A311520-4914-4AEB-B895-52256448BD42}"/>
              </a:ext>
            </a:extLst>
          </p:cNvPr>
          <p:cNvSpPr txBox="1"/>
          <p:nvPr/>
        </p:nvSpPr>
        <p:spPr>
          <a:xfrm>
            <a:off x="7635733" y="3051456"/>
            <a:ext cx="5007453" cy="75026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3600" dirty="0">
                <a:latin typeface="맑은 고딕"/>
                <a:ea typeface="맑은 고딕"/>
                <a:cs typeface="Calibri"/>
              </a:rPr>
              <a:t>언어 및 라이브러리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2AAF151-2E3A-4BA5-9B5A-BC64801814DD}"/>
              </a:ext>
            </a:extLst>
          </p:cNvPr>
          <p:cNvGrpSpPr/>
          <p:nvPr/>
        </p:nvGrpSpPr>
        <p:grpSpPr>
          <a:xfrm>
            <a:off x="6925235" y="3993959"/>
            <a:ext cx="3712237" cy="2470208"/>
            <a:chOff x="5467919" y="4531842"/>
            <a:chExt cx="3712237" cy="2470208"/>
          </a:xfrm>
        </p:grpSpPr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BD4B8C48-EC51-4C32-85FF-47AC8EC263EF}"/>
                </a:ext>
              </a:extLst>
            </p:cNvPr>
            <p:cNvSpPr txBox="1"/>
            <p:nvPr/>
          </p:nvSpPr>
          <p:spPr>
            <a:xfrm>
              <a:off x="5467919" y="6544919"/>
              <a:ext cx="3712237" cy="4571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ctr"/>
              <a:r>
                <a:rPr lang="ko-KR" altLang="en-US" sz="3200" b="1" kern="0" spc="-100" dirty="0" err="1">
                  <a:solidFill>
                    <a:srgbClr val="26272A"/>
                  </a:solidFill>
                  <a:latin typeface="에스코어 드림 6"/>
                </a:rPr>
                <a:t>Python</a:t>
              </a:r>
            </a:p>
          </p:txBody>
        </p:sp>
        <p:pic>
          <p:nvPicPr>
            <p:cNvPr id="45" name="Object 11">
              <a:extLst>
                <a:ext uri="{FF2B5EF4-FFF2-40B4-BE49-F238E27FC236}">
                  <a16:creationId xmlns:a16="http://schemas.microsoft.com/office/drawing/2014/main" id="{16525741-F8BA-4498-ACD2-49DF36C76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6069" y="4531842"/>
              <a:ext cx="1695125" cy="1789255"/>
            </a:xfrm>
            <a:prstGeom prst="rect">
              <a:avLst/>
            </a:prstGeom>
            <a:ln>
              <a:noFill/>
            </a:ln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7CA275D-4634-43D1-A8C1-0D73753CC696}"/>
                </a:ext>
              </a:extLst>
            </p:cNvPr>
            <p:cNvSpPr/>
            <p:nvPr/>
          </p:nvSpPr>
          <p:spPr>
            <a:xfrm>
              <a:off x="6723529" y="4861112"/>
              <a:ext cx="1245298" cy="135492"/>
            </a:xfrm>
            <a:prstGeom prst="rect">
              <a:avLst/>
            </a:prstGeom>
            <a:solidFill>
              <a:srgbClr val="DE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9">
            <a:extLst>
              <a:ext uri="{FF2B5EF4-FFF2-40B4-BE49-F238E27FC236}">
                <a16:creationId xmlns:a16="http://schemas.microsoft.com/office/drawing/2014/main" id="{3A1E51DC-6485-4A63-B2A4-833BF41B13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27" t="33513" r="84135" b="25946"/>
          <a:stretch/>
        </p:blipFill>
        <p:spPr>
          <a:xfrm>
            <a:off x="8336667" y="4391807"/>
            <a:ext cx="894810" cy="935433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5E191145-1133-4272-9E6F-95A42B6B670E}"/>
              </a:ext>
            </a:extLst>
          </p:cNvPr>
          <p:cNvGrpSpPr/>
          <p:nvPr/>
        </p:nvGrpSpPr>
        <p:grpSpPr>
          <a:xfrm>
            <a:off x="11182918" y="3993959"/>
            <a:ext cx="3712237" cy="2470208"/>
            <a:chOff x="5454472" y="4531842"/>
            <a:chExt cx="3712237" cy="2470208"/>
          </a:xfrm>
        </p:grpSpPr>
        <p:sp>
          <p:nvSpPr>
            <p:cNvPr id="36" name="Object 10">
              <a:extLst>
                <a:ext uri="{FF2B5EF4-FFF2-40B4-BE49-F238E27FC236}">
                  <a16:creationId xmlns:a16="http://schemas.microsoft.com/office/drawing/2014/main" id="{35A759D2-3578-4D76-BA2B-D66D8C4167FB}"/>
                </a:ext>
              </a:extLst>
            </p:cNvPr>
            <p:cNvSpPr txBox="1"/>
            <p:nvPr/>
          </p:nvSpPr>
          <p:spPr>
            <a:xfrm>
              <a:off x="5454472" y="6544919"/>
              <a:ext cx="3712237" cy="4571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ctr"/>
              <a:r>
                <a:rPr lang="ko-KR" altLang="en-US" sz="3200" b="1" kern="0" spc="-100" dirty="0" err="1">
                  <a:solidFill>
                    <a:srgbClr val="26272A"/>
                  </a:solidFill>
                  <a:latin typeface="에스코어 드림 6"/>
                </a:rPr>
                <a:t>Folium</a:t>
              </a:r>
            </a:p>
          </p:txBody>
        </p:sp>
        <p:pic>
          <p:nvPicPr>
            <p:cNvPr id="39" name="Object 11">
              <a:extLst>
                <a:ext uri="{FF2B5EF4-FFF2-40B4-BE49-F238E27FC236}">
                  <a16:creationId xmlns:a16="http://schemas.microsoft.com/office/drawing/2014/main" id="{40F3A583-EE3C-4F46-BAC7-49EDE9286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6069" y="4531842"/>
              <a:ext cx="1695125" cy="1789255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ABAE5F7-FB28-41FF-BF93-76E00671017D}"/>
                </a:ext>
              </a:extLst>
            </p:cNvPr>
            <p:cNvSpPr/>
            <p:nvPr/>
          </p:nvSpPr>
          <p:spPr>
            <a:xfrm>
              <a:off x="6723529" y="4861112"/>
              <a:ext cx="1245298" cy="135492"/>
            </a:xfrm>
            <a:prstGeom prst="rect">
              <a:avLst/>
            </a:prstGeom>
            <a:solidFill>
              <a:srgbClr val="DE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9536CCC-DD49-4120-A54F-75CABA4162DE}"/>
              </a:ext>
            </a:extLst>
          </p:cNvPr>
          <p:cNvGrpSpPr/>
          <p:nvPr/>
        </p:nvGrpSpPr>
        <p:grpSpPr>
          <a:xfrm>
            <a:off x="4504764" y="6844736"/>
            <a:ext cx="3712237" cy="2470208"/>
            <a:chOff x="5441025" y="4531842"/>
            <a:chExt cx="3712237" cy="2470208"/>
          </a:xfrm>
        </p:grpSpPr>
        <p:sp>
          <p:nvSpPr>
            <p:cNvPr id="44" name="Object 10">
              <a:extLst>
                <a:ext uri="{FF2B5EF4-FFF2-40B4-BE49-F238E27FC236}">
                  <a16:creationId xmlns:a16="http://schemas.microsoft.com/office/drawing/2014/main" id="{786AF9E4-9369-471A-8614-DD4549662D4C}"/>
                </a:ext>
              </a:extLst>
            </p:cNvPr>
            <p:cNvSpPr txBox="1"/>
            <p:nvPr/>
          </p:nvSpPr>
          <p:spPr>
            <a:xfrm>
              <a:off x="5441025" y="6544919"/>
              <a:ext cx="3712237" cy="4571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ctr"/>
              <a:r>
                <a:rPr lang="ko-KR" altLang="en-US" sz="3200" b="1" kern="0" spc="-100" dirty="0">
                  <a:solidFill>
                    <a:srgbClr val="26272A"/>
                  </a:solidFill>
                  <a:latin typeface="에스코어 드림 6"/>
                </a:rPr>
                <a:t>HTML</a:t>
              </a:r>
            </a:p>
          </p:txBody>
        </p:sp>
        <p:pic>
          <p:nvPicPr>
            <p:cNvPr id="51" name="Object 11">
              <a:extLst>
                <a:ext uri="{FF2B5EF4-FFF2-40B4-BE49-F238E27FC236}">
                  <a16:creationId xmlns:a16="http://schemas.microsoft.com/office/drawing/2014/main" id="{02853EEF-CA39-40A3-93DC-5AB2DCD9E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6069" y="4531842"/>
              <a:ext cx="1695125" cy="1789255"/>
            </a:xfrm>
            <a:prstGeom prst="rect">
              <a:avLst/>
            </a:prstGeom>
            <a:ln>
              <a:noFill/>
            </a:ln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043629B-693F-4FD8-846E-D66178390B5B}"/>
                </a:ext>
              </a:extLst>
            </p:cNvPr>
            <p:cNvSpPr/>
            <p:nvPr/>
          </p:nvSpPr>
          <p:spPr>
            <a:xfrm>
              <a:off x="6723529" y="4861112"/>
              <a:ext cx="1245298" cy="135492"/>
            </a:xfrm>
            <a:prstGeom prst="rect">
              <a:avLst/>
            </a:prstGeom>
            <a:solidFill>
              <a:srgbClr val="DE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E8FD417-2B50-431E-9231-022BB83420ED}"/>
              </a:ext>
            </a:extLst>
          </p:cNvPr>
          <p:cNvGrpSpPr/>
          <p:nvPr/>
        </p:nvGrpSpPr>
        <p:grpSpPr>
          <a:xfrm>
            <a:off x="8969188" y="6844734"/>
            <a:ext cx="3712237" cy="2470208"/>
            <a:chOff x="5467920" y="4531842"/>
            <a:chExt cx="3712237" cy="2470208"/>
          </a:xfrm>
        </p:grpSpPr>
        <p:sp>
          <p:nvSpPr>
            <p:cNvPr id="56" name="Object 10">
              <a:extLst>
                <a:ext uri="{FF2B5EF4-FFF2-40B4-BE49-F238E27FC236}">
                  <a16:creationId xmlns:a16="http://schemas.microsoft.com/office/drawing/2014/main" id="{205F456C-3A39-431F-8192-9410117167BC}"/>
                </a:ext>
              </a:extLst>
            </p:cNvPr>
            <p:cNvSpPr txBox="1"/>
            <p:nvPr/>
          </p:nvSpPr>
          <p:spPr>
            <a:xfrm>
              <a:off x="5467920" y="6544919"/>
              <a:ext cx="3712237" cy="4571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ctr"/>
              <a:r>
                <a:rPr lang="ko-KR" altLang="en-US" sz="3200" b="1" kern="0" spc="-100" dirty="0">
                  <a:solidFill>
                    <a:srgbClr val="26272A"/>
                  </a:solidFill>
                  <a:latin typeface="에스코어 드림 6"/>
                </a:rPr>
                <a:t>CSS</a:t>
              </a:r>
            </a:p>
          </p:txBody>
        </p:sp>
        <p:pic>
          <p:nvPicPr>
            <p:cNvPr id="61" name="Object 11">
              <a:extLst>
                <a:ext uri="{FF2B5EF4-FFF2-40B4-BE49-F238E27FC236}">
                  <a16:creationId xmlns:a16="http://schemas.microsoft.com/office/drawing/2014/main" id="{3DA26101-131D-4853-8380-42F65DB59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6069" y="4531842"/>
              <a:ext cx="1695125" cy="1789255"/>
            </a:xfrm>
            <a:prstGeom prst="rect">
              <a:avLst/>
            </a:prstGeom>
            <a:ln>
              <a:noFill/>
            </a:ln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9DE4719-BA10-49F9-9089-8A5C1AE742E3}"/>
                </a:ext>
              </a:extLst>
            </p:cNvPr>
            <p:cNvSpPr/>
            <p:nvPr/>
          </p:nvSpPr>
          <p:spPr>
            <a:xfrm>
              <a:off x="6723529" y="4861112"/>
              <a:ext cx="1245298" cy="135492"/>
            </a:xfrm>
            <a:prstGeom prst="rect">
              <a:avLst/>
            </a:prstGeom>
            <a:solidFill>
              <a:srgbClr val="DE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4688FC3-568E-4AEF-8946-5655F8A815C6}"/>
              </a:ext>
            </a:extLst>
          </p:cNvPr>
          <p:cNvGrpSpPr/>
          <p:nvPr/>
        </p:nvGrpSpPr>
        <p:grpSpPr>
          <a:xfrm>
            <a:off x="13406719" y="6844735"/>
            <a:ext cx="3712237" cy="2470208"/>
            <a:chOff x="5467921" y="4531842"/>
            <a:chExt cx="3712237" cy="2470208"/>
          </a:xfrm>
        </p:grpSpPr>
        <p:sp>
          <p:nvSpPr>
            <p:cNvPr id="64" name="Object 10">
              <a:extLst>
                <a:ext uri="{FF2B5EF4-FFF2-40B4-BE49-F238E27FC236}">
                  <a16:creationId xmlns:a16="http://schemas.microsoft.com/office/drawing/2014/main" id="{ABB280BB-FB33-4AF6-ACF5-C1FC086E132C}"/>
                </a:ext>
              </a:extLst>
            </p:cNvPr>
            <p:cNvSpPr txBox="1"/>
            <p:nvPr/>
          </p:nvSpPr>
          <p:spPr>
            <a:xfrm>
              <a:off x="5467921" y="6544919"/>
              <a:ext cx="3712237" cy="4571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ctr"/>
              <a:r>
                <a:rPr lang="ko-KR" altLang="en-US" sz="3200" b="1" kern="0" spc="-100" dirty="0" err="1">
                  <a:solidFill>
                    <a:srgbClr val="26272A"/>
                  </a:solidFill>
                  <a:latin typeface="에스코어 드림 6"/>
                </a:rPr>
                <a:t>JavaScript</a:t>
              </a:r>
            </a:p>
          </p:txBody>
        </p:sp>
        <p:pic>
          <p:nvPicPr>
            <p:cNvPr id="67" name="Object 11">
              <a:extLst>
                <a:ext uri="{FF2B5EF4-FFF2-40B4-BE49-F238E27FC236}">
                  <a16:creationId xmlns:a16="http://schemas.microsoft.com/office/drawing/2014/main" id="{9490E4E6-91A4-4A50-90E7-FE2B33EEC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6069" y="4531842"/>
              <a:ext cx="1695125" cy="1789255"/>
            </a:xfrm>
            <a:prstGeom prst="rect">
              <a:avLst/>
            </a:prstGeom>
            <a:ln>
              <a:noFill/>
            </a:ln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098F5ED-BF7C-45D5-B2FB-E384B311A568}"/>
                </a:ext>
              </a:extLst>
            </p:cNvPr>
            <p:cNvSpPr/>
            <p:nvPr/>
          </p:nvSpPr>
          <p:spPr>
            <a:xfrm>
              <a:off x="6723529" y="4861112"/>
              <a:ext cx="1245298" cy="135492"/>
            </a:xfrm>
            <a:prstGeom prst="rect">
              <a:avLst/>
            </a:prstGeom>
            <a:solidFill>
              <a:srgbClr val="DE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9">
            <a:extLst>
              <a:ext uri="{FF2B5EF4-FFF2-40B4-BE49-F238E27FC236}">
                <a16:creationId xmlns:a16="http://schemas.microsoft.com/office/drawing/2014/main" id="{7B24E9FE-3BAF-4716-A283-C688F4CEAE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26" t="30303" r="65774" b="25758"/>
          <a:stretch/>
        </p:blipFill>
        <p:spPr>
          <a:xfrm>
            <a:off x="5815541" y="7156227"/>
            <a:ext cx="1129627" cy="1174177"/>
          </a:xfrm>
          <a:prstGeom prst="rect">
            <a:avLst/>
          </a:prstGeom>
        </p:spPr>
      </p:pic>
      <p:pic>
        <p:nvPicPr>
          <p:cNvPr id="2" name="그림 9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BAD03CBB-E60B-4DD9-AEAF-133AA3AAC8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839" t="31313" r="49405" b="25253"/>
          <a:stretch/>
        </p:blipFill>
        <p:spPr>
          <a:xfrm>
            <a:off x="10281383" y="7154754"/>
            <a:ext cx="1062393" cy="1160680"/>
          </a:xfrm>
          <a:prstGeom prst="rect">
            <a:avLst/>
          </a:prstGeom>
        </p:spPr>
      </p:pic>
      <p:pic>
        <p:nvPicPr>
          <p:cNvPr id="10" name="그림 9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72237317-8891-4255-93B0-A20B8FE79D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911" t="27273" r="32292" b="22222"/>
          <a:stretch/>
        </p:blipFill>
        <p:spPr>
          <a:xfrm>
            <a:off x="14705466" y="7154753"/>
            <a:ext cx="1062391" cy="1161370"/>
          </a:xfrm>
          <a:prstGeom prst="rect">
            <a:avLst/>
          </a:prstGeom>
        </p:spPr>
      </p:pic>
      <p:pic>
        <p:nvPicPr>
          <p:cNvPr id="13" name="그림 9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5EFAD64B-1EFA-496D-B8D8-D41313687C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363" t="28788" r="15923" b="24242"/>
          <a:stretch/>
        </p:blipFill>
        <p:spPr>
          <a:xfrm>
            <a:off x="12527043" y="4236741"/>
            <a:ext cx="968255" cy="125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11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F46A168D-3D05-4930-9B80-6CF35D13A58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70335" y="2298109"/>
            <a:ext cx="19037949" cy="8161506"/>
          </a:xfrm>
          <a:prstGeom prst="rect">
            <a:avLst/>
          </a:prstGeom>
        </p:spPr>
      </p:pic>
      <p:grpSp>
        <p:nvGrpSpPr>
          <p:cNvPr id="7" name="그룹 1002">
            <a:extLst>
              <a:ext uri="{FF2B5EF4-FFF2-40B4-BE49-F238E27FC236}">
                <a16:creationId xmlns:a16="http://schemas.microsoft.com/office/drawing/2014/main" id="{40D63FA4-4F90-4905-B2BA-F05957590FAE}"/>
              </a:ext>
            </a:extLst>
          </p:cNvPr>
          <p:cNvGrpSpPr/>
          <p:nvPr/>
        </p:nvGrpSpPr>
        <p:grpSpPr>
          <a:xfrm>
            <a:off x="948053" y="1457094"/>
            <a:ext cx="1346667" cy="493714"/>
            <a:chOff x="2279312" y="3164870"/>
            <a:chExt cx="1346667" cy="493714"/>
          </a:xfrm>
        </p:grpSpPr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F7324B3D-0C78-4DD3-A924-102C47224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9942CF83-888A-493A-B285-B2DB89517E46}"/>
              </a:ext>
            </a:extLst>
          </p:cNvPr>
          <p:cNvSpPr txBox="1"/>
          <p:nvPr/>
        </p:nvSpPr>
        <p:spPr>
          <a:xfrm>
            <a:off x="876344" y="411346"/>
            <a:ext cx="6745936" cy="1270558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7200" b="1" spc="300" dirty="0">
                <a:latin typeface="나눔바른고딕"/>
                <a:ea typeface="나눔바른고딕"/>
              </a:rPr>
              <a:t>작품 제작 과정</a:t>
            </a:r>
            <a:endParaRPr lang="ko-KR" altLang="en-US" sz="7200" b="1" spc="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0E8637-924F-40C3-A89E-D83627EDEBFC}"/>
              </a:ext>
            </a:extLst>
          </p:cNvPr>
          <p:cNvSpPr txBox="1"/>
          <p:nvPr/>
        </p:nvSpPr>
        <p:spPr>
          <a:xfrm>
            <a:off x="12372782" y="1387305"/>
            <a:ext cx="763644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800" dirty="0" err="1">
                <a:latin typeface="HY헤드라인M"/>
                <a:ea typeface="HY헤드라인M"/>
              </a:rPr>
              <a:t>데이터</a:t>
            </a:r>
            <a:r>
              <a:rPr lang="en-US" altLang="ko-KR" sz="4800" dirty="0">
                <a:latin typeface="HY헤드라인M"/>
                <a:ea typeface="HY헤드라인M"/>
              </a:rPr>
              <a:t> </a:t>
            </a:r>
            <a:r>
              <a:rPr lang="en-US" altLang="ko-KR" sz="4800" dirty="0" err="1">
                <a:latin typeface="HY헤드라인M"/>
                <a:ea typeface="HY헤드라인M"/>
              </a:rPr>
              <a:t>전처리</a:t>
            </a:r>
            <a:endParaRPr lang="en-US" altLang="ko-KR" sz="4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CC76DF4-58D7-45A4-BE70-F64F5F1B94E1}"/>
              </a:ext>
            </a:extLst>
          </p:cNvPr>
          <p:cNvGrpSpPr/>
          <p:nvPr/>
        </p:nvGrpSpPr>
        <p:grpSpPr>
          <a:xfrm>
            <a:off x="559336" y="3036794"/>
            <a:ext cx="8522480" cy="6100482"/>
            <a:chOff x="559336" y="3036794"/>
            <a:chExt cx="8522480" cy="610048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C2DAC5B-68D3-4F7C-B0AE-064439EB9954}"/>
                </a:ext>
              </a:extLst>
            </p:cNvPr>
            <p:cNvGrpSpPr/>
            <p:nvPr/>
          </p:nvGrpSpPr>
          <p:grpSpPr>
            <a:xfrm>
              <a:off x="559336" y="7375712"/>
              <a:ext cx="4098398" cy="1761564"/>
              <a:chOff x="2683971" y="7120218"/>
              <a:chExt cx="4098398" cy="1761564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49C585E6-C936-401C-9B00-36A40AD2F1CD}"/>
                  </a:ext>
                </a:extLst>
              </p:cNvPr>
              <p:cNvSpPr/>
              <p:nvPr/>
            </p:nvSpPr>
            <p:spPr>
              <a:xfrm>
                <a:off x="2689412" y="7120218"/>
                <a:ext cx="4087905" cy="1761564"/>
              </a:xfrm>
              <a:prstGeom prst="roundRect">
                <a:avLst/>
              </a:prstGeom>
              <a:solidFill>
                <a:srgbClr val="EB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Object 11">
                <a:extLst>
                  <a:ext uri="{FF2B5EF4-FFF2-40B4-BE49-F238E27FC236}">
                    <a16:creationId xmlns:a16="http://schemas.microsoft.com/office/drawing/2014/main" id="{358EA40F-2B9B-4649-9CAD-860C5022789C}"/>
                  </a:ext>
                </a:extLst>
              </p:cNvPr>
              <p:cNvSpPr txBox="1"/>
              <p:nvPr/>
            </p:nvSpPr>
            <p:spPr>
              <a:xfrm>
                <a:off x="2683971" y="7404126"/>
                <a:ext cx="4098398" cy="11732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/>
              <a:lstStyle/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2014 ~ 2016 3개년 제주</a:t>
                </a:r>
              </a:p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방문객 수와 재방문객 수의</a:t>
                </a:r>
              </a:p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단위를 맞추고 합쳤다.</a:t>
                </a:r>
              </a:p>
            </p:txBody>
          </p:sp>
        </p:grpSp>
        <p:sp>
          <p:nvSpPr>
            <p:cNvPr id="23" name="화살표: 위로 굽음 22">
              <a:extLst>
                <a:ext uri="{FF2B5EF4-FFF2-40B4-BE49-F238E27FC236}">
                  <a16:creationId xmlns:a16="http://schemas.microsoft.com/office/drawing/2014/main" id="{AC68C97B-BC89-49CA-A51B-A65F63CFC3BF}"/>
                </a:ext>
              </a:extLst>
            </p:cNvPr>
            <p:cNvSpPr/>
            <p:nvPr/>
          </p:nvSpPr>
          <p:spPr>
            <a:xfrm rot="5400000">
              <a:off x="6412633" y="6021592"/>
              <a:ext cx="1264022" cy="3550022"/>
            </a:xfrm>
            <a:prstGeom prst="bentUp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13F152F-8161-443B-92C5-87BE9F0A265E}"/>
                </a:ext>
              </a:extLst>
            </p:cNvPr>
            <p:cNvSpPr/>
            <p:nvPr/>
          </p:nvSpPr>
          <p:spPr>
            <a:xfrm>
              <a:off x="797859" y="3036794"/>
              <a:ext cx="7974105" cy="3913093"/>
            </a:xfrm>
            <a:prstGeom prst="roundRect">
              <a:avLst/>
            </a:prstGeom>
            <a:solidFill>
              <a:srgbClr val="80808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2" descr="모니터, 화면, 컴퓨터, 방이(가) 표시된 사진&#10;&#10;자동 생성된 설명">
              <a:extLst>
                <a:ext uri="{FF2B5EF4-FFF2-40B4-BE49-F238E27FC236}">
                  <a16:creationId xmlns:a16="http://schemas.microsoft.com/office/drawing/2014/main" id="{FA04A3D4-0EF7-4E35-BFCB-795EECE52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82" r="23967" b="637"/>
            <a:stretch/>
          </p:blipFill>
          <p:spPr>
            <a:xfrm>
              <a:off x="1223683" y="3247465"/>
              <a:ext cx="3711391" cy="2934183"/>
            </a:xfrm>
            <a:prstGeom prst="rect">
              <a:avLst/>
            </a:prstGeom>
          </p:spPr>
        </p:pic>
        <p:pic>
          <p:nvPicPr>
            <p:cNvPr id="13" name="그림 13" descr="창문, 모니터, 시계, 화면이(가) 표시된 사진&#10;&#10;자동 생성된 설명">
              <a:extLst>
                <a:ext uri="{FF2B5EF4-FFF2-40B4-BE49-F238E27FC236}">
                  <a16:creationId xmlns:a16="http://schemas.microsoft.com/office/drawing/2014/main" id="{53FDAE81-AE32-44F5-87D1-1A0546346A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85" b="12749"/>
            <a:stretch/>
          </p:blipFill>
          <p:spPr>
            <a:xfrm>
              <a:off x="6036173" y="3234018"/>
              <a:ext cx="1939564" cy="2944907"/>
            </a:xfrm>
            <a:prstGeom prst="rect">
              <a:avLst/>
            </a:prstGeom>
          </p:spPr>
        </p:pic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83D63EBB-0609-4A4D-83D0-0BA6107D6627}"/>
                </a:ext>
              </a:extLst>
            </p:cNvPr>
            <p:cNvSpPr txBox="1"/>
            <p:nvPr/>
          </p:nvSpPr>
          <p:spPr>
            <a:xfrm>
              <a:off x="1016536" y="6382150"/>
              <a:ext cx="4138739" cy="50094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ctr"/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</a:rPr>
                <a:t>관광지별 방문객 수(%)</a:t>
              </a:r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047CA844-DABA-4FB8-AD3A-973A4ECB5B5F}"/>
                </a:ext>
              </a:extLst>
            </p:cNvPr>
            <p:cNvSpPr txBox="1"/>
            <p:nvPr/>
          </p:nvSpPr>
          <p:spPr>
            <a:xfrm>
              <a:off x="4943077" y="6382149"/>
              <a:ext cx="4138739" cy="50094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ctr"/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</a:rPr>
                <a:t>관광지별 재방문객 수(명)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322824C-9F02-4A9A-9DD9-C0327C3C4853}"/>
              </a:ext>
            </a:extLst>
          </p:cNvPr>
          <p:cNvGrpSpPr/>
          <p:nvPr/>
        </p:nvGrpSpPr>
        <p:grpSpPr>
          <a:xfrm>
            <a:off x="8641018" y="5039954"/>
            <a:ext cx="4333779" cy="4370746"/>
            <a:chOff x="8641018" y="5039954"/>
            <a:chExt cx="4333779" cy="4370746"/>
          </a:xfrm>
        </p:grpSpPr>
        <p:sp>
          <p:nvSpPr>
            <p:cNvPr id="33" name="화살표: 위로 굽음 32">
              <a:extLst>
                <a:ext uri="{FF2B5EF4-FFF2-40B4-BE49-F238E27FC236}">
                  <a16:creationId xmlns:a16="http://schemas.microsoft.com/office/drawing/2014/main" id="{C5789CB9-1E26-423E-BCCA-F823DB0A793E}"/>
                </a:ext>
              </a:extLst>
            </p:cNvPr>
            <p:cNvSpPr/>
            <p:nvPr/>
          </p:nvSpPr>
          <p:spPr>
            <a:xfrm rot="5400000" flipH="1">
              <a:off x="11280468" y="4448284"/>
              <a:ext cx="1102659" cy="2285999"/>
            </a:xfrm>
            <a:prstGeom prst="bentUp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362051F6-49B9-49B5-8A31-A59F99E49866}"/>
                </a:ext>
              </a:extLst>
            </p:cNvPr>
            <p:cNvSpPr/>
            <p:nvPr/>
          </p:nvSpPr>
          <p:spPr>
            <a:xfrm>
              <a:off x="9067801" y="6317878"/>
              <a:ext cx="3307976" cy="3092822"/>
            </a:xfrm>
            <a:prstGeom prst="roundRect">
              <a:avLst/>
            </a:prstGeom>
            <a:solidFill>
              <a:srgbClr val="80808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4" descr="모니터, 화면, 앉아있는, 시계이(가) 표시된 사진&#10;&#10;자동 생성된 설명">
              <a:extLst>
                <a:ext uri="{FF2B5EF4-FFF2-40B4-BE49-F238E27FC236}">
                  <a16:creationId xmlns:a16="http://schemas.microsoft.com/office/drawing/2014/main" id="{E0C00336-5001-431C-995F-4F7FB644E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32259" y="6601513"/>
              <a:ext cx="2743200" cy="1978702"/>
            </a:xfrm>
            <a:prstGeom prst="rect">
              <a:avLst/>
            </a:prstGeom>
          </p:spPr>
        </p:pic>
        <p:sp>
          <p:nvSpPr>
            <p:cNvPr id="25" name="Object 11">
              <a:extLst>
                <a:ext uri="{FF2B5EF4-FFF2-40B4-BE49-F238E27FC236}">
                  <a16:creationId xmlns:a16="http://schemas.microsoft.com/office/drawing/2014/main" id="{811733DB-CB4C-46EF-A8F3-E77C76174937}"/>
                </a:ext>
              </a:extLst>
            </p:cNvPr>
            <p:cNvSpPr txBox="1"/>
            <p:nvPr/>
          </p:nvSpPr>
          <p:spPr>
            <a:xfrm>
              <a:off x="8641018" y="8816066"/>
              <a:ext cx="4138739" cy="50094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ctr"/>
              <a:r>
                <a:rPr lang="ko-KR" altLang="en-US" sz="2250" kern="0" spc="-100" dirty="0" err="1">
                  <a:solidFill>
                    <a:srgbClr val="26272A"/>
                  </a:solidFill>
                  <a:latin typeface="에스코어 드림 4"/>
                </a:rPr>
                <a:t>방문객&amp;재방문객</a:t>
              </a:r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</a:rPr>
                <a:t> 취합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48107AA-1BDD-40AF-9E73-5C1EC1803105}"/>
              </a:ext>
            </a:extLst>
          </p:cNvPr>
          <p:cNvGrpSpPr/>
          <p:nvPr/>
        </p:nvGrpSpPr>
        <p:grpSpPr>
          <a:xfrm>
            <a:off x="13048131" y="4179794"/>
            <a:ext cx="4586014" cy="5414682"/>
            <a:chOff x="13048131" y="4179794"/>
            <a:chExt cx="4586014" cy="5414682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B3A5237-9EC4-49E8-B7CF-F71C38133E85}"/>
                </a:ext>
              </a:extLst>
            </p:cNvPr>
            <p:cNvGrpSpPr/>
            <p:nvPr/>
          </p:nvGrpSpPr>
          <p:grpSpPr>
            <a:xfrm>
              <a:off x="13535747" y="7832912"/>
              <a:ext cx="4098398" cy="1761564"/>
              <a:chOff x="2683971" y="7120218"/>
              <a:chExt cx="4098398" cy="176156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E6CD40FD-4F15-4727-B966-3A6DE2EB22EC}"/>
                  </a:ext>
                </a:extLst>
              </p:cNvPr>
              <p:cNvSpPr/>
              <p:nvPr/>
            </p:nvSpPr>
            <p:spPr>
              <a:xfrm>
                <a:off x="2689412" y="7120218"/>
                <a:ext cx="4087905" cy="1761564"/>
              </a:xfrm>
              <a:prstGeom prst="roundRect">
                <a:avLst/>
              </a:prstGeom>
              <a:solidFill>
                <a:srgbClr val="EB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Object 11">
                <a:extLst>
                  <a:ext uri="{FF2B5EF4-FFF2-40B4-BE49-F238E27FC236}">
                    <a16:creationId xmlns:a16="http://schemas.microsoft.com/office/drawing/2014/main" id="{6F434544-D1CB-4BF4-95C0-FB5E481EEA58}"/>
                  </a:ext>
                </a:extLst>
              </p:cNvPr>
              <p:cNvSpPr txBox="1"/>
              <p:nvPr/>
            </p:nvSpPr>
            <p:spPr>
              <a:xfrm>
                <a:off x="2683971" y="7646173"/>
                <a:ext cx="4098398" cy="11732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/>
              <a:lstStyle/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방문객 대비 재방문객</a:t>
                </a:r>
              </a:p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비율을 데이터에 추가했다.</a:t>
                </a:r>
              </a:p>
            </p:txBody>
          </p:sp>
        </p:grp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17E8F6CE-007D-4BA1-9EC0-799C01F3BF5D}"/>
                </a:ext>
              </a:extLst>
            </p:cNvPr>
            <p:cNvSpPr/>
            <p:nvPr/>
          </p:nvSpPr>
          <p:spPr>
            <a:xfrm>
              <a:off x="13048131" y="4179794"/>
              <a:ext cx="4289610" cy="3200399"/>
            </a:xfrm>
            <a:prstGeom prst="roundRect">
              <a:avLst/>
            </a:prstGeom>
            <a:solidFill>
              <a:srgbClr val="80808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6" descr="모니터, 화면, 앉아있는, 휴대폰이(가) 표시된 사진&#10;&#10;자동 생성된 설명">
              <a:extLst>
                <a:ext uri="{FF2B5EF4-FFF2-40B4-BE49-F238E27FC236}">
                  <a16:creationId xmlns:a16="http://schemas.microsoft.com/office/drawing/2014/main" id="{6B704DDB-AA15-4061-929A-4022DC95F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52929" y="4500312"/>
              <a:ext cx="3697941" cy="2066307"/>
            </a:xfrm>
            <a:prstGeom prst="rect">
              <a:avLst/>
            </a:prstGeom>
          </p:spPr>
        </p:pic>
        <p:sp>
          <p:nvSpPr>
            <p:cNvPr id="28" name="Object 11">
              <a:extLst>
                <a:ext uri="{FF2B5EF4-FFF2-40B4-BE49-F238E27FC236}">
                  <a16:creationId xmlns:a16="http://schemas.microsoft.com/office/drawing/2014/main" id="{7CE900D2-9F78-4563-9D1C-962C0E0B63C7}"/>
                </a:ext>
              </a:extLst>
            </p:cNvPr>
            <p:cNvSpPr txBox="1"/>
            <p:nvPr/>
          </p:nvSpPr>
          <p:spPr>
            <a:xfrm>
              <a:off x="13159230" y="6745219"/>
              <a:ext cx="4138739" cy="50094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ctr"/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</a:rPr>
                <a:t>재방문객/방문객 비율(%)</a:t>
              </a: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DF39E4C-9CE8-4735-BAE9-656E8E8B69E4}"/>
                </a:ext>
              </a:extLst>
            </p:cNvPr>
            <p:cNvSpPr/>
            <p:nvPr/>
          </p:nvSpPr>
          <p:spPr>
            <a:xfrm>
              <a:off x="16239004" y="4452656"/>
              <a:ext cx="806824" cy="309283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189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F46A168D-3D05-4930-9B80-6CF35D13A58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70335" y="2298109"/>
            <a:ext cx="19037949" cy="8161506"/>
          </a:xfrm>
          <a:prstGeom prst="rect">
            <a:avLst/>
          </a:prstGeom>
        </p:spPr>
      </p:pic>
      <p:grpSp>
        <p:nvGrpSpPr>
          <p:cNvPr id="7" name="그룹 1002">
            <a:extLst>
              <a:ext uri="{FF2B5EF4-FFF2-40B4-BE49-F238E27FC236}">
                <a16:creationId xmlns:a16="http://schemas.microsoft.com/office/drawing/2014/main" id="{40D63FA4-4F90-4905-B2BA-F05957590FAE}"/>
              </a:ext>
            </a:extLst>
          </p:cNvPr>
          <p:cNvGrpSpPr/>
          <p:nvPr/>
        </p:nvGrpSpPr>
        <p:grpSpPr>
          <a:xfrm>
            <a:off x="948053" y="1457094"/>
            <a:ext cx="1346667" cy="493714"/>
            <a:chOff x="2279312" y="3164870"/>
            <a:chExt cx="1346667" cy="493714"/>
          </a:xfrm>
        </p:grpSpPr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F7324B3D-0C78-4DD3-A924-102C47224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9942CF83-888A-493A-B285-B2DB89517E46}"/>
              </a:ext>
            </a:extLst>
          </p:cNvPr>
          <p:cNvSpPr txBox="1"/>
          <p:nvPr/>
        </p:nvSpPr>
        <p:spPr>
          <a:xfrm>
            <a:off x="876344" y="411346"/>
            <a:ext cx="6745936" cy="1270558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7200" b="1" spc="300" dirty="0">
                <a:latin typeface="나눔바른고딕"/>
                <a:ea typeface="나눔바른고딕"/>
              </a:rPr>
              <a:t>작품 제작 과정</a:t>
            </a:r>
            <a:endParaRPr lang="ko-KR" altLang="en-US" sz="7200" b="1" spc="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0E8637-924F-40C3-A89E-D83627EDEBFC}"/>
              </a:ext>
            </a:extLst>
          </p:cNvPr>
          <p:cNvSpPr txBox="1"/>
          <p:nvPr/>
        </p:nvSpPr>
        <p:spPr>
          <a:xfrm>
            <a:off x="12372782" y="1387305"/>
            <a:ext cx="763644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800" dirty="0" err="1">
                <a:latin typeface="HY헤드라인M"/>
                <a:ea typeface="HY헤드라인M"/>
              </a:rPr>
              <a:t>데이터</a:t>
            </a:r>
            <a:r>
              <a:rPr lang="en-US" altLang="ko-KR" sz="4800" dirty="0">
                <a:latin typeface="HY헤드라인M"/>
                <a:ea typeface="HY헤드라인M"/>
              </a:rPr>
              <a:t> </a:t>
            </a:r>
            <a:r>
              <a:rPr lang="en-US" altLang="ko-KR" sz="4800" dirty="0" err="1">
                <a:latin typeface="HY헤드라인M"/>
                <a:ea typeface="HY헤드라인M"/>
              </a:rPr>
              <a:t>전처리</a:t>
            </a:r>
            <a:endParaRPr lang="en-US" altLang="ko-KR" sz="4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1BEA667-5B15-4E6B-914E-8174F59EE272}"/>
              </a:ext>
            </a:extLst>
          </p:cNvPr>
          <p:cNvGrpSpPr/>
          <p:nvPr/>
        </p:nvGrpSpPr>
        <p:grpSpPr>
          <a:xfrm>
            <a:off x="878541" y="2781300"/>
            <a:ext cx="7063561" cy="5737411"/>
            <a:chOff x="878541" y="2781300"/>
            <a:chExt cx="7063561" cy="573741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C2DAC5B-68D3-4F7C-B0AE-064439EB9954}"/>
                </a:ext>
              </a:extLst>
            </p:cNvPr>
            <p:cNvGrpSpPr/>
            <p:nvPr/>
          </p:nvGrpSpPr>
          <p:grpSpPr>
            <a:xfrm>
              <a:off x="1406501" y="6757147"/>
              <a:ext cx="4098398" cy="1761564"/>
              <a:chOff x="2683971" y="7120218"/>
              <a:chExt cx="4098398" cy="1761564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49C585E6-C936-401C-9B00-36A40AD2F1CD}"/>
                  </a:ext>
                </a:extLst>
              </p:cNvPr>
              <p:cNvSpPr/>
              <p:nvPr/>
            </p:nvSpPr>
            <p:spPr>
              <a:xfrm>
                <a:off x="2689412" y="7120218"/>
                <a:ext cx="4087905" cy="1761564"/>
              </a:xfrm>
              <a:prstGeom prst="roundRect">
                <a:avLst/>
              </a:prstGeom>
              <a:solidFill>
                <a:srgbClr val="EB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Object 11">
                <a:extLst>
                  <a:ext uri="{FF2B5EF4-FFF2-40B4-BE49-F238E27FC236}">
                    <a16:creationId xmlns:a16="http://schemas.microsoft.com/office/drawing/2014/main" id="{358EA40F-2B9B-4649-9CAD-860C5022789C}"/>
                  </a:ext>
                </a:extLst>
              </p:cNvPr>
              <p:cNvSpPr txBox="1"/>
              <p:nvPr/>
            </p:nvSpPr>
            <p:spPr>
              <a:xfrm>
                <a:off x="2683971" y="7592385"/>
                <a:ext cx="4098398" cy="11732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/>
              <a:lstStyle/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구글 지도에서 얻은</a:t>
                </a:r>
              </a:p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좌표 데이터를 추가했다.</a:t>
                </a:r>
              </a:p>
            </p:txBody>
          </p:sp>
        </p:grp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13F152F-8161-443B-92C5-87BE9F0A265E}"/>
                </a:ext>
              </a:extLst>
            </p:cNvPr>
            <p:cNvSpPr/>
            <p:nvPr/>
          </p:nvSpPr>
          <p:spPr>
            <a:xfrm>
              <a:off x="878541" y="2781300"/>
              <a:ext cx="5486400" cy="3455893"/>
            </a:xfrm>
            <a:prstGeom prst="roundRect">
              <a:avLst/>
            </a:prstGeom>
            <a:solidFill>
              <a:srgbClr val="80808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3" descr="모니터, 화면, 창문, 앉아있는이(가) 표시된 사진&#10;&#10;자동 생성된 설명">
              <a:extLst>
                <a:ext uri="{FF2B5EF4-FFF2-40B4-BE49-F238E27FC236}">
                  <a16:creationId xmlns:a16="http://schemas.microsoft.com/office/drawing/2014/main" id="{3F2F2984-458E-429D-BAE4-32F95B6A4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1942" y="3068533"/>
              <a:ext cx="4410635" cy="2522840"/>
            </a:xfrm>
            <a:prstGeom prst="rect">
              <a:avLst/>
            </a:prstGeom>
          </p:spPr>
        </p:pic>
        <p:sp>
          <p:nvSpPr>
            <p:cNvPr id="27" name="Object 11">
              <a:extLst>
                <a:ext uri="{FF2B5EF4-FFF2-40B4-BE49-F238E27FC236}">
                  <a16:creationId xmlns:a16="http://schemas.microsoft.com/office/drawing/2014/main" id="{77ECE07B-3E7B-4A36-BED3-8EF3FACECF79}"/>
                </a:ext>
              </a:extLst>
            </p:cNvPr>
            <p:cNvSpPr txBox="1"/>
            <p:nvPr/>
          </p:nvSpPr>
          <p:spPr>
            <a:xfrm>
              <a:off x="1621653" y="5736689"/>
              <a:ext cx="4138739" cy="50094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ctr"/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</a:rPr>
                <a:t>좌표 데이터 추가</a:t>
              </a: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DCA90D26-D2AF-4A18-AE5A-3EE4C5CB1C42}"/>
                </a:ext>
              </a:extLst>
            </p:cNvPr>
            <p:cNvSpPr/>
            <p:nvPr/>
          </p:nvSpPr>
          <p:spPr>
            <a:xfrm>
              <a:off x="6731866" y="4134702"/>
              <a:ext cx="1210236" cy="658905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C38D72F-CF8B-41DC-AEDC-C0EC253DA51F}"/>
                </a:ext>
              </a:extLst>
            </p:cNvPr>
            <p:cNvSpPr/>
            <p:nvPr/>
          </p:nvSpPr>
          <p:spPr>
            <a:xfrm>
              <a:off x="5454462" y="3013821"/>
              <a:ext cx="416860" cy="28238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C5F99F-B19A-46A3-8337-60EAC0719A95}"/>
              </a:ext>
            </a:extLst>
          </p:cNvPr>
          <p:cNvGrpSpPr/>
          <p:nvPr/>
        </p:nvGrpSpPr>
        <p:grpSpPr>
          <a:xfrm>
            <a:off x="8207189" y="2714066"/>
            <a:ext cx="10812002" cy="7477002"/>
            <a:chOff x="8207189" y="2714066"/>
            <a:chExt cx="10812002" cy="7477002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B3A5237-9EC4-49E8-B7CF-F71C38133E85}"/>
                </a:ext>
              </a:extLst>
            </p:cNvPr>
            <p:cNvGrpSpPr/>
            <p:nvPr/>
          </p:nvGrpSpPr>
          <p:grpSpPr>
            <a:xfrm>
              <a:off x="8251052" y="7026088"/>
              <a:ext cx="4098398" cy="1761564"/>
              <a:chOff x="2683971" y="7120218"/>
              <a:chExt cx="4098398" cy="176156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E6CD40FD-4F15-4727-B966-3A6DE2EB22EC}"/>
                  </a:ext>
                </a:extLst>
              </p:cNvPr>
              <p:cNvSpPr/>
              <p:nvPr/>
            </p:nvSpPr>
            <p:spPr>
              <a:xfrm>
                <a:off x="2689412" y="7120218"/>
                <a:ext cx="4087905" cy="1761564"/>
              </a:xfrm>
              <a:prstGeom prst="roundRect">
                <a:avLst/>
              </a:prstGeom>
              <a:solidFill>
                <a:srgbClr val="EB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Object 11">
                <a:extLst>
                  <a:ext uri="{FF2B5EF4-FFF2-40B4-BE49-F238E27FC236}">
                    <a16:creationId xmlns:a16="http://schemas.microsoft.com/office/drawing/2014/main" id="{6F434544-D1CB-4BF4-95C0-FB5E481EEA58}"/>
                  </a:ext>
                </a:extLst>
              </p:cNvPr>
              <p:cNvSpPr txBox="1"/>
              <p:nvPr/>
            </p:nvSpPr>
            <p:spPr>
              <a:xfrm>
                <a:off x="2683971" y="7404126"/>
                <a:ext cx="4098398" cy="11732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/>
              <a:lstStyle/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방문객 수와 재방문비율의</a:t>
                </a:r>
              </a:p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고저를 기준으로 관광지들을</a:t>
                </a:r>
              </a:p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4개 그룹으로 분류하였다.</a:t>
                </a:r>
              </a:p>
            </p:txBody>
          </p:sp>
        </p:grp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362051F6-49B9-49B5-8A31-A59F99E49866}"/>
                </a:ext>
              </a:extLst>
            </p:cNvPr>
            <p:cNvSpPr/>
            <p:nvPr/>
          </p:nvSpPr>
          <p:spPr>
            <a:xfrm>
              <a:off x="8207189" y="2714066"/>
              <a:ext cx="6212540" cy="4074456"/>
            </a:xfrm>
            <a:prstGeom prst="roundRect">
              <a:avLst/>
            </a:prstGeom>
            <a:solidFill>
              <a:srgbClr val="80808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bject 11">
              <a:extLst>
                <a:ext uri="{FF2B5EF4-FFF2-40B4-BE49-F238E27FC236}">
                  <a16:creationId xmlns:a16="http://schemas.microsoft.com/office/drawing/2014/main" id="{811733DB-CB4C-46EF-A8F3-E77C76174937}"/>
                </a:ext>
              </a:extLst>
            </p:cNvPr>
            <p:cNvSpPr txBox="1"/>
            <p:nvPr/>
          </p:nvSpPr>
          <p:spPr>
            <a:xfrm>
              <a:off x="8439312" y="6301466"/>
              <a:ext cx="5886856" cy="64886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ctr"/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</a:rPr>
                <a:t>4개 그룹으로 분류</a:t>
              </a:r>
            </a:p>
          </p:txBody>
        </p:sp>
        <p:pic>
          <p:nvPicPr>
            <p:cNvPr id="4" name="그림 4" descr="모니터, 화면, 앉아있는, 시계이(가) 표시된 사진&#10;&#10;자동 생성된 설명">
              <a:extLst>
                <a:ext uri="{FF2B5EF4-FFF2-40B4-BE49-F238E27FC236}">
                  <a16:creationId xmlns:a16="http://schemas.microsoft.com/office/drawing/2014/main" id="{8F41F939-A395-497D-A455-F41ECB05E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3012" y="3056906"/>
              <a:ext cx="5338482" cy="3057075"/>
            </a:xfrm>
            <a:prstGeom prst="rect">
              <a:avLst/>
            </a:prstGeom>
          </p:spPr>
        </p:pic>
        <p:pic>
          <p:nvPicPr>
            <p:cNvPr id="8" name="그림 9" descr="앉아있는, 창문, 모니터, 화면이(가) 표시된 사진&#10;&#10;자동 생성된 설명">
              <a:extLst>
                <a:ext uri="{FF2B5EF4-FFF2-40B4-BE49-F238E27FC236}">
                  <a16:creationId xmlns:a16="http://schemas.microsoft.com/office/drawing/2014/main" id="{F7939140-B618-409C-8CFB-6E1D9A0B0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82482" y="7066467"/>
              <a:ext cx="3186952" cy="2406948"/>
            </a:xfrm>
            <a:prstGeom prst="rect">
              <a:avLst/>
            </a:prstGeom>
          </p:spPr>
        </p:pic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DCBF6AC-C981-48D3-9E3A-73ABA41EBB6F}"/>
                </a:ext>
              </a:extLst>
            </p:cNvPr>
            <p:cNvSpPr/>
            <p:nvPr/>
          </p:nvSpPr>
          <p:spPr>
            <a:xfrm>
              <a:off x="14231471" y="6761630"/>
              <a:ext cx="3671045" cy="3173503"/>
            </a:xfrm>
            <a:prstGeom prst="roundRect">
              <a:avLst/>
            </a:prstGeom>
            <a:solidFill>
              <a:srgbClr val="80808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bject 11">
              <a:extLst>
                <a:ext uri="{FF2B5EF4-FFF2-40B4-BE49-F238E27FC236}">
                  <a16:creationId xmlns:a16="http://schemas.microsoft.com/office/drawing/2014/main" id="{70FC6F5B-1E0B-4518-BA00-33F062D1C202}"/>
                </a:ext>
              </a:extLst>
            </p:cNvPr>
            <p:cNvSpPr txBox="1"/>
            <p:nvPr/>
          </p:nvSpPr>
          <p:spPr>
            <a:xfrm>
              <a:off x="13132335" y="9542207"/>
              <a:ext cx="5886856" cy="64886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ctr"/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</a:rPr>
                <a:t>그룹 분류 기준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DF0F457-BE29-4974-9121-98E61E551C34}"/>
                </a:ext>
              </a:extLst>
            </p:cNvPr>
            <p:cNvSpPr/>
            <p:nvPr/>
          </p:nvSpPr>
          <p:spPr>
            <a:xfrm>
              <a:off x="14934639" y="7558927"/>
              <a:ext cx="954741" cy="349624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B1B5BE1-A0B6-4B09-BAD6-DE437C0551AE}"/>
                </a:ext>
              </a:extLst>
            </p:cNvPr>
            <p:cNvSpPr/>
            <p:nvPr/>
          </p:nvSpPr>
          <p:spPr>
            <a:xfrm>
              <a:off x="16992037" y="8661585"/>
              <a:ext cx="632013" cy="33617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367EE7F5-642C-4310-B27E-477C6CFBBF13}"/>
                </a:ext>
              </a:extLst>
            </p:cNvPr>
            <p:cNvSpPr/>
            <p:nvPr/>
          </p:nvSpPr>
          <p:spPr>
            <a:xfrm>
              <a:off x="13616826" y="2973479"/>
              <a:ext cx="349625" cy="32273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60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F46A168D-3D05-4930-9B80-6CF35D13A58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70335" y="2298109"/>
            <a:ext cx="19037949" cy="8161506"/>
          </a:xfrm>
          <a:prstGeom prst="rect">
            <a:avLst/>
          </a:prstGeom>
        </p:spPr>
      </p:pic>
      <p:grpSp>
        <p:nvGrpSpPr>
          <p:cNvPr id="7" name="그룹 1002">
            <a:extLst>
              <a:ext uri="{FF2B5EF4-FFF2-40B4-BE49-F238E27FC236}">
                <a16:creationId xmlns:a16="http://schemas.microsoft.com/office/drawing/2014/main" id="{40D63FA4-4F90-4905-B2BA-F05957590FAE}"/>
              </a:ext>
            </a:extLst>
          </p:cNvPr>
          <p:cNvGrpSpPr/>
          <p:nvPr/>
        </p:nvGrpSpPr>
        <p:grpSpPr>
          <a:xfrm>
            <a:off x="948053" y="1457094"/>
            <a:ext cx="1346667" cy="493714"/>
            <a:chOff x="2279312" y="3164870"/>
            <a:chExt cx="1346667" cy="493714"/>
          </a:xfrm>
        </p:grpSpPr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F7324B3D-0C78-4DD3-A924-102C47224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9942CF83-888A-493A-B285-B2DB89517E46}"/>
              </a:ext>
            </a:extLst>
          </p:cNvPr>
          <p:cNvSpPr txBox="1"/>
          <p:nvPr/>
        </p:nvSpPr>
        <p:spPr>
          <a:xfrm>
            <a:off x="876344" y="411346"/>
            <a:ext cx="6745936" cy="1270558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7200" b="1" spc="300" dirty="0">
                <a:latin typeface="나눔바른고딕"/>
                <a:ea typeface="나눔바른고딕"/>
              </a:rPr>
              <a:t>작품 제작 과정</a:t>
            </a:r>
            <a:endParaRPr lang="ko-KR" altLang="en-US" sz="7200" b="1" spc="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0E8637-924F-40C3-A89E-D83627EDEBFC}"/>
              </a:ext>
            </a:extLst>
          </p:cNvPr>
          <p:cNvSpPr txBox="1"/>
          <p:nvPr/>
        </p:nvSpPr>
        <p:spPr>
          <a:xfrm>
            <a:off x="12372782" y="1387305"/>
            <a:ext cx="763644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800" dirty="0" err="1">
                <a:latin typeface="HY헤드라인M"/>
                <a:ea typeface="HY헤드라인M"/>
              </a:rPr>
              <a:t>데이터</a:t>
            </a:r>
            <a:r>
              <a:rPr lang="en-US" altLang="ko-KR" sz="4800" dirty="0">
                <a:latin typeface="HY헤드라인M"/>
                <a:ea typeface="HY헤드라인M"/>
              </a:rPr>
              <a:t> </a:t>
            </a:r>
            <a:r>
              <a:rPr lang="en-US" altLang="ko-KR" sz="4800" dirty="0" err="1">
                <a:latin typeface="HY헤드라인M"/>
                <a:ea typeface="HY헤드라인M"/>
              </a:rPr>
              <a:t>시각화</a:t>
            </a:r>
            <a:endParaRPr lang="en-US" altLang="ko-KR" sz="4800" dirty="0" err="1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AA970B2-3216-46BF-87D5-440C205E6DB8}"/>
              </a:ext>
            </a:extLst>
          </p:cNvPr>
          <p:cNvGrpSpPr/>
          <p:nvPr/>
        </p:nvGrpSpPr>
        <p:grpSpPr>
          <a:xfrm>
            <a:off x="563817" y="3386418"/>
            <a:ext cx="4093346" cy="1766486"/>
            <a:chOff x="563817" y="3386418"/>
            <a:chExt cx="4093346" cy="176648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5C98BF4-D939-4174-A187-2B7664664508}"/>
                </a:ext>
              </a:extLst>
            </p:cNvPr>
            <p:cNvSpPr/>
            <p:nvPr/>
          </p:nvSpPr>
          <p:spPr>
            <a:xfrm>
              <a:off x="569258" y="3386418"/>
              <a:ext cx="4087905" cy="1761564"/>
            </a:xfrm>
            <a:prstGeom prst="roundRect">
              <a:avLst/>
            </a:prstGeom>
            <a:solidFill>
              <a:srgbClr val="EB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0D746C3A-24C8-4190-9CD9-94BF9B8A56E4}"/>
                </a:ext>
              </a:extLst>
            </p:cNvPr>
            <p:cNvSpPr txBox="1"/>
            <p:nvPr/>
          </p:nvSpPr>
          <p:spPr>
            <a:xfrm>
              <a:off x="563817" y="3387938"/>
              <a:ext cx="4084951" cy="176496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/>
            <a:lstStyle/>
            <a:p>
              <a:pPr algn="ctr"/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</a:rPr>
                <a:t>처음에는 </a:t>
              </a:r>
              <a:r>
                <a:rPr lang="ko-KR" altLang="en-US" sz="2250" kern="0" spc="-100" dirty="0" err="1">
                  <a:solidFill>
                    <a:srgbClr val="26272A"/>
                  </a:solidFill>
                  <a:latin typeface="에스코어 드림 4"/>
                </a:rPr>
                <a:t>Seaborn</a:t>
              </a:r>
              <a:endParaRPr lang="ko-KR" altLang="en-US" sz="2250" kern="0" spc="-100">
                <a:solidFill>
                  <a:srgbClr val="26272A"/>
                </a:solidFill>
                <a:latin typeface="에스코어 드림 4"/>
              </a:endParaRPr>
            </a:p>
            <a:p>
              <a:pPr algn="ctr"/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</a:rPr>
                <a:t>라이브러리를 이용하여</a:t>
              </a:r>
            </a:p>
            <a:p>
              <a:pPr algn="ctr"/>
              <a:r>
                <a:rPr lang="ko-KR" altLang="en-US" sz="2250" kern="0" spc="-100" dirty="0" err="1">
                  <a:solidFill>
                    <a:srgbClr val="26272A"/>
                  </a:solidFill>
                  <a:latin typeface="에스코어 드림 4"/>
                </a:rPr>
                <a:t>산점도로</a:t>
              </a:r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</a:rPr>
                <a:t> 데이터를</a:t>
              </a:r>
            </a:p>
            <a:p>
              <a:pPr algn="ctr"/>
              <a:r>
                <a:rPr lang="ko-KR" altLang="en-US" sz="2250" kern="0" spc="-100" dirty="0" err="1">
                  <a:solidFill>
                    <a:srgbClr val="26272A"/>
                  </a:solidFill>
                  <a:latin typeface="에스코어 드림 4"/>
                </a:rPr>
                <a:t>시각화하려</a:t>
              </a:r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</a:rPr>
                <a:t> 했었다.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DDEB803-0A59-489F-B634-1E91602075B1}"/>
              </a:ext>
            </a:extLst>
          </p:cNvPr>
          <p:cNvGrpSpPr/>
          <p:nvPr/>
        </p:nvGrpSpPr>
        <p:grpSpPr>
          <a:xfrm>
            <a:off x="5144783" y="2539254"/>
            <a:ext cx="5886856" cy="7033249"/>
            <a:chOff x="5144783" y="2539254"/>
            <a:chExt cx="5886856" cy="703324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B3A5237-9EC4-49E8-B7CF-F71C38133E85}"/>
                </a:ext>
              </a:extLst>
            </p:cNvPr>
            <p:cNvGrpSpPr/>
            <p:nvPr/>
          </p:nvGrpSpPr>
          <p:grpSpPr>
            <a:xfrm>
              <a:off x="6543275" y="7646173"/>
              <a:ext cx="4098398" cy="1926330"/>
              <a:chOff x="2683971" y="7054503"/>
              <a:chExt cx="4098398" cy="1926330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E6CD40FD-4F15-4727-B966-3A6DE2EB22EC}"/>
                  </a:ext>
                </a:extLst>
              </p:cNvPr>
              <p:cNvSpPr/>
              <p:nvPr/>
            </p:nvSpPr>
            <p:spPr>
              <a:xfrm>
                <a:off x="2689412" y="7120218"/>
                <a:ext cx="4087905" cy="1761564"/>
              </a:xfrm>
              <a:prstGeom prst="roundRect">
                <a:avLst/>
              </a:prstGeom>
              <a:solidFill>
                <a:srgbClr val="EB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Object 11">
                <a:extLst>
                  <a:ext uri="{FF2B5EF4-FFF2-40B4-BE49-F238E27FC236}">
                    <a16:creationId xmlns:a16="http://schemas.microsoft.com/office/drawing/2014/main" id="{6F434544-D1CB-4BF4-95C0-FB5E481EEA58}"/>
                  </a:ext>
                </a:extLst>
              </p:cNvPr>
              <p:cNvSpPr txBox="1"/>
              <p:nvPr/>
            </p:nvSpPr>
            <p:spPr>
              <a:xfrm>
                <a:off x="2683971" y="7054503"/>
                <a:ext cx="4098398" cy="1926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/>
              <a:lstStyle/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그러나 </a:t>
                </a:r>
                <a:r>
                  <a:rPr lang="ko-KR" altLang="en-US" sz="2250" kern="0" spc="-100" dirty="0" err="1">
                    <a:solidFill>
                      <a:srgbClr val="26272A"/>
                    </a:solidFill>
                    <a:latin typeface="에스코어 드림 4"/>
                  </a:rPr>
                  <a:t>산점도</a:t>
                </a:r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 방식은 2가지 </a:t>
                </a:r>
              </a:p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이유로 폐기할 수밖에 없었다.</a:t>
                </a:r>
              </a:p>
            </p:txBody>
          </p:sp>
        </p:grp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362051F6-49B9-49B5-8A31-A59F99E49866}"/>
                </a:ext>
              </a:extLst>
            </p:cNvPr>
            <p:cNvSpPr/>
            <p:nvPr/>
          </p:nvSpPr>
          <p:spPr>
            <a:xfrm>
              <a:off x="5221942" y="2539254"/>
              <a:ext cx="5782235" cy="4800597"/>
            </a:xfrm>
            <a:prstGeom prst="roundRect">
              <a:avLst/>
            </a:prstGeom>
            <a:solidFill>
              <a:srgbClr val="80808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bject 11">
              <a:extLst>
                <a:ext uri="{FF2B5EF4-FFF2-40B4-BE49-F238E27FC236}">
                  <a16:creationId xmlns:a16="http://schemas.microsoft.com/office/drawing/2014/main" id="{811733DB-CB4C-46EF-A8F3-E77C76174937}"/>
                </a:ext>
              </a:extLst>
            </p:cNvPr>
            <p:cNvSpPr txBox="1"/>
            <p:nvPr/>
          </p:nvSpPr>
          <p:spPr>
            <a:xfrm>
              <a:off x="5144783" y="6839349"/>
              <a:ext cx="5886856" cy="64886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ctr"/>
              <a:r>
                <a:rPr lang="ko-KR" altLang="en-US" sz="2250" kern="0" spc="-100" dirty="0" err="1">
                  <a:solidFill>
                    <a:srgbClr val="26272A"/>
                  </a:solidFill>
                  <a:latin typeface="에스코어 드림 4"/>
                </a:rPr>
                <a:t>산점도로</a:t>
              </a:r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</a:rPr>
                <a:t> 시각화한 그래프</a:t>
              </a:r>
            </a:p>
          </p:txBody>
        </p:sp>
        <p:pic>
          <p:nvPicPr>
            <p:cNvPr id="16" name="그림 17">
              <a:extLst>
                <a:ext uri="{FF2B5EF4-FFF2-40B4-BE49-F238E27FC236}">
                  <a16:creationId xmlns:a16="http://schemas.microsoft.com/office/drawing/2014/main" id="{5EA39DB9-FF7A-4BA8-91F0-67A776259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4659" y="2954319"/>
              <a:ext cx="4814047" cy="3665667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58E42F-C6D4-4F45-A70C-4D10FD201AC0}"/>
              </a:ext>
            </a:extLst>
          </p:cNvPr>
          <p:cNvGrpSpPr/>
          <p:nvPr/>
        </p:nvGrpSpPr>
        <p:grpSpPr>
          <a:xfrm>
            <a:off x="12002779" y="2953149"/>
            <a:ext cx="4098399" cy="4481270"/>
            <a:chOff x="12002779" y="2953149"/>
            <a:chExt cx="4098399" cy="448127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E212777-7BD0-49A5-B90F-B5D19F9C0146}"/>
                </a:ext>
              </a:extLst>
            </p:cNvPr>
            <p:cNvGrpSpPr/>
            <p:nvPr/>
          </p:nvGrpSpPr>
          <p:grpSpPr>
            <a:xfrm>
              <a:off x="12002780" y="2953149"/>
              <a:ext cx="4098398" cy="1926330"/>
              <a:chOff x="2683971" y="7054503"/>
              <a:chExt cx="4098398" cy="1926330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DEE5B618-E44C-4DAF-8925-51FE217FB6E8}"/>
                  </a:ext>
                </a:extLst>
              </p:cNvPr>
              <p:cNvSpPr/>
              <p:nvPr/>
            </p:nvSpPr>
            <p:spPr>
              <a:xfrm>
                <a:off x="2689412" y="7120218"/>
                <a:ext cx="4087905" cy="1761564"/>
              </a:xfrm>
              <a:prstGeom prst="roundRect">
                <a:avLst/>
              </a:prstGeom>
              <a:solidFill>
                <a:srgbClr val="EB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Object 11">
                <a:extLst>
                  <a:ext uri="{FF2B5EF4-FFF2-40B4-BE49-F238E27FC236}">
                    <a16:creationId xmlns:a16="http://schemas.microsoft.com/office/drawing/2014/main" id="{1745941A-D1E5-42A8-BB7F-49DBAADC200C}"/>
                  </a:ext>
                </a:extLst>
              </p:cNvPr>
              <p:cNvSpPr txBox="1"/>
              <p:nvPr/>
            </p:nvSpPr>
            <p:spPr>
              <a:xfrm>
                <a:off x="2683971" y="7054503"/>
                <a:ext cx="4098398" cy="1926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/>
              <a:lstStyle/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1. </a:t>
                </a:r>
                <a:r>
                  <a:rPr lang="ko-KR" altLang="en-US" sz="2250" kern="0" spc="-100" dirty="0" err="1">
                    <a:solidFill>
                      <a:srgbClr val="26272A"/>
                    </a:solidFill>
                    <a:latin typeface="에스코어 드림 4"/>
                  </a:rPr>
                  <a:t>산점도에</a:t>
                </a:r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 점이 너무 많아</a:t>
                </a:r>
                <a:endParaRPr lang="ko-KR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알아보기 어려웠다.</a:t>
                </a:r>
              </a:p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(작품 목적과도 맞지 않았다.)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F17F308-B4C7-4DE0-B187-2A4D60B115BA}"/>
                </a:ext>
              </a:extLst>
            </p:cNvPr>
            <p:cNvGrpSpPr/>
            <p:nvPr/>
          </p:nvGrpSpPr>
          <p:grpSpPr>
            <a:xfrm>
              <a:off x="12002779" y="5508089"/>
              <a:ext cx="4098398" cy="1926330"/>
              <a:chOff x="2683971" y="7054503"/>
              <a:chExt cx="4098398" cy="1926330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5F7CFA8-5A89-4055-9EFC-585654433B0B}"/>
                  </a:ext>
                </a:extLst>
              </p:cNvPr>
              <p:cNvSpPr/>
              <p:nvPr/>
            </p:nvSpPr>
            <p:spPr>
              <a:xfrm>
                <a:off x="2689412" y="7120218"/>
                <a:ext cx="4087905" cy="1761564"/>
              </a:xfrm>
              <a:prstGeom prst="roundRect">
                <a:avLst/>
              </a:prstGeom>
              <a:solidFill>
                <a:srgbClr val="EB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Object 11">
                <a:extLst>
                  <a:ext uri="{FF2B5EF4-FFF2-40B4-BE49-F238E27FC236}">
                    <a16:creationId xmlns:a16="http://schemas.microsoft.com/office/drawing/2014/main" id="{77B4C664-D506-4B2C-AC65-D39F79B6E164}"/>
                  </a:ext>
                </a:extLst>
              </p:cNvPr>
              <p:cNvSpPr txBox="1"/>
              <p:nvPr/>
            </p:nvSpPr>
            <p:spPr>
              <a:xfrm>
                <a:off x="2683971" y="7054503"/>
                <a:ext cx="4098398" cy="1926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/>
              <a:lstStyle/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2. 한글 폰트가 깨져 나왔다.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890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F46A168D-3D05-4930-9B80-6CF35D13A58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70335" y="2298109"/>
            <a:ext cx="19037949" cy="8161506"/>
          </a:xfrm>
          <a:prstGeom prst="rect">
            <a:avLst/>
          </a:prstGeom>
        </p:spPr>
      </p:pic>
      <p:grpSp>
        <p:nvGrpSpPr>
          <p:cNvPr id="7" name="그룹 1002">
            <a:extLst>
              <a:ext uri="{FF2B5EF4-FFF2-40B4-BE49-F238E27FC236}">
                <a16:creationId xmlns:a16="http://schemas.microsoft.com/office/drawing/2014/main" id="{40D63FA4-4F90-4905-B2BA-F05957590FAE}"/>
              </a:ext>
            </a:extLst>
          </p:cNvPr>
          <p:cNvGrpSpPr/>
          <p:nvPr/>
        </p:nvGrpSpPr>
        <p:grpSpPr>
          <a:xfrm>
            <a:off x="948053" y="1457094"/>
            <a:ext cx="1346667" cy="493714"/>
            <a:chOff x="2279312" y="3164870"/>
            <a:chExt cx="1346667" cy="493714"/>
          </a:xfrm>
        </p:grpSpPr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F7324B3D-0C78-4DD3-A924-102C47224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9942CF83-888A-493A-B285-B2DB89517E46}"/>
              </a:ext>
            </a:extLst>
          </p:cNvPr>
          <p:cNvSpPr txBox="1"/>
          <p:nvPr/>
        </p:nvSpPr>
        <p:spPr>
          <a:xfrm>
            <a:off x="876344" y="411346"/>
            <a:ext cx="6745936" cy="1270558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7200" b="1" spc="300" dirty="0">
                <a:latin typeface="나눔바른고딕"/>
                <a:ea typeface="나눔바른고딕"/>
              </a:rPr>
              <a:t>작품 제작 과정</a:t>
            </a:r>
            <a:endParaRPr lang="ko-KR" altLang="en-US" sz="7200" b="1" spc="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0E8637-924F-40C3-A89E-D83627EDEBFC}"/>
              </a:ext>
            </a:extLst>
          </p:cNvPr>
          <p:cNvSpPr txBox="1"/>
          <p:nvPr/>
        </p:nvSpPr>
        <p:spPr>
          <a:xfrm>
            <a:off x="12372782" y="1387305"/>
            <a:ext cx="763644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800" dirty="0" err="1">
                <a:latin typeface="HY헤드라인M"/>
                <a:ea typeface="HY헤드라인M"/>
              </a:rPr>
              <a:t>데이터</a:t>
            </a:r>
            <a:r>
              <a:rPr lang="en-US" altLang="ko-KR" sz="4800" dirty="0">
                <a:latin typeface="HY헤드라인M"/>
                <a:ea typeface="HY헤드라인M"/>
              </a:rPr>
              <a:t> </a:t>
            </a:r>
            <a:r>
              <a:rPr lang="en-US" altLang="ko-KR" sz="4800" dirty="0" err="1">
                <a:latin typeface="HY헤드라인M"/>
                <a:ea typeface="HY헤드라인M"/>
              </a:rPr>
              <a:t>시각화</a:t>
            </a:r>
            <a:endParaRPr lang="en-US" altLang="ko-KR" sz="4800" dirty="0" err="1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AA970B2-3216-46BF-87D5-440C205E6DB8}"/>
              </a:ext>
            </a:extLst>
          </p:cNvPr>
          <p:cNvGrpSpPr/>
          <p:nvPr/>
        </p:nvGrpSpPr>
        <p:grpSpPr>
          <a:xfrm>
            <a:off x="940334" y="2566147"/>
            <a:ext cx="4093346" cy="1766486"/>
            <a:chOff x="563817" y="3386418"/>
            <a:chExt cx="4093346" cy="176648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5C98BF4-D939-4174-A187-2B7664664508}"/>
                </a:ext>
              </a:extLst>
            </p:cNvPr>
            <p:cNvSpPr/>
            <p:nvPr/>
          </p:nvSpPr>
          <p:spPr>
            <a:xfrm>
              <a:off x="569258" y="3386418"/>
              <a:ext cx="4087905" cy="1761564"/>
            </a:xfrm>
            <a:prstGeom prst="roundRect">
              <a:avLst/>
            </a:prstGeom>
            <a:solidFill>
              <a:srgbClr val="EB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0D746C3A-24C8-4190-9CD9-94BF9B8A56E4}"/>
                </a:ext>
              </a:extLst>
            </p:cNvPr>
            <p:cNvSpPr txBox="1"/>
            <p:nvPr/>
          </p:nvSpPr>
          <p:spPr>
            <a:xfrm>
              <a:off x="563817" y="3387938"/>
              <a:ext cx="4084951" cy="176496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/>
            <a:lstStyle/>
            <a:p>
              <a:pPr algn="ctr"/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</a:rPr>
                <a:t>대체할 방법을 찾다가,</a:t>
              </a:r>
            </a:p>
            <a:p>
              <a:pPr algn="ctr"/>
              <a:r>
                <a:rPr lang="ko-KR" altLang="en-US" sz="2250" kern="0" spc="-100" dirty="0" err="1">
                  <a:solidFill>
                    <a:srgbClr val="26272A"/>
                  </a:solidFill>
                  <a:latin typeface="에스코어 드림 4"/>
                </a:rPr>
                <a:t>Folium</a:t>
              </a:r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</a:rPr>
                <a:t> 라이브러리를</a:t>
              </a:r>
            </a:p>
            <a:p>
              <a:pPr algn="ctr"/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</a:rPr>
                <a:t>찾아내게 되었다.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4298DFB-0865-4A60-9F0C-4E9B4897C6E3}"/>
              </a:ext>
            </a:extLst>
          </p:cNvPr>
          <p:cNvGrpSpPr/>
          <p:nvPr/>
        </p:nvGrpSpPr>
        <p:grpSpPr>
          <a:xfrm>
            <a:off x="680359" y="4542865"/>
            <a:ext cx="6307002" cy="5446494"/>
            <a:chOff x="4391747" y="2794747"/>
            <a:chExt cx="6307002" cy="544649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B3A5237-9EC4-49E8-B7CF-F71C38133E85}"/>
                </a:ext>
              </a:extLst>
            </p:cNvPr>
            <p:cNvGrpSpPr/>
            <p:nvPr/>
          </p:nvGrpSpPr>
          <p:grpSpPr>
            <a:xfrm>
              <a:off x="5325033" y="6435935"/>
              <a:ext cx="4092957" cy="1805306"/>
              <a:chOff x="1667436" y="6045973"/>
              <a:chExt cx="4092957" cy="1805306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E6CD40FD-4F15-4727-B966-3A6DE2EB22EC}"/>
                  </a:ext>
                </a:extLst>
              </p:cNvPr>
              <p:cNvSpPr/>
              <p:nvPr/>
            </p:nvSpPr>
            <p:spPr>
              <a:xfrm>
                <a:off x="1667436" y="6071347"/>
                <a:ext cx="4087905" cy="1761564"/>
              </a:xfrm>
              <a:prstGeom prst="roundRect">
                <a:avLst/>
              </a:prstGeom>
              <a:solidFill>
                <a:srgbClr val="EB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Object 11">
                <a:extLst>
                  <a:ext uri="{FF2B5EF4-FFF2-40B4-BE49-F238E27FC236}">
                    <a16:creationId xmlns:a16="http://schemas.microsoft.com/office/drawing/2014/main" id="{6F434544-D1CB-4BF4-95C0-FB5E481EEA58}"/>
                  </a:ext>
                </a:extLst>
              </p:cNvPr>
              <p:cNvSpPr txBox="1"/>
              <p:nvPr/>
            </p:nvSpPr>
            <p:spPr>
              <a:xfrm>
                <a:off x="1675442" y="6045973"/>
                <a:ext cx="4084951" cy="180530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/>
              <a:lstStyle/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지도에 마커를 찍는 방식으로</a:t>
                </a:r>
              </a:p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데이터를 성공적으로 </a:t>
                </a:r>
              </a:p>
              <a:p>
                <a:pPr algn="ctr"/>
                <a:r>
                  <a:rPr lang="ko-KR" altLang="en-US" sz="2250" kern="0" spc="-100" dirty="0" err="1">
                    <a:solidFill>
                      <a:srgbClr val="26272A"/>
                    </a:solidFill>
                    <a:latin typeface="에스코어 드림 4"/>
                  </a:rPr>
                  <a:t>시각화할</a:t>
                </a:r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 수 있었다.</a:t>
                </a:r>
              </a:p>
            </p:txBody>
          </p:sp>
        </p:grp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362051F6-49B9-49B5-8A31-A59F99E49866}"/>
                </a:ext>
              </a:extLst>
            </p:cNvPr>
            <p:cNvSpPr/>
            <p:nvPr/>
          </p:nvSpPr>
          <p:spPr>
            <a:xfrm>
              <a:off x="4912659" y="2794747"/>
              <a:ext cx="4840941" cy="3415550"/>
            </a:xfrm>
            <a:prstGeom prst="roundRect">
              <a:avLst/>
            </a:prstGeom>
            <a:solidFill>
              <a:srgbClr val="80808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bject 11">
              <a:extLst>
                <a:ext uri="{FF2B5EF4-FFF2-40B4-BE49-F238E27FC236}">
                  <a16:creationId xmlns:a16="http://schemas.microsoft.com/office/drawing/2014/main" id="{811733DB-CB4C-46EF-A8F3-E77C76174937}"/>
                </a:ext>
              </a:extLst>
            </p:cNvPr>
            <p:cNvSpPr txBox="1"/>
            <p:nvPr/>
          </p:nvSpPr>
          <p:spPr>
            <a:xfrm>
              <a:off x="4391747" y="5534983"/>
              <a:ext cx="5886856" cy="64886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ctr"/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</a:rPr>
                <a:t>지도를 활용하여 데이터를 시각화</a:t>
              </a:r>
            </a:p>
          </p:txBody>
        </p:sp>
        <p:pic>
          <p:nvPicPr>
            <p:cNvPr id="2" name="그림 3" descr="지도이(가) 표시된 사진&#10;&#10;자동 생성된 설명">
              <a:extLst>
                <a:ext uri="{FF2B5EF4-FFF2-40B4-BE49-F238E27FC236}">
                  <a16:creationId xmlns:a16="http://schemas.microsoft.com/office/drawing/2014/main" id="{F04DC042-2792-41A6-9FBD-C156BE569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5035" y="3107414"/>
              <a:ext cx="4007224" cy="2256816"/>
            </a:xfrm>
            <a:prstGeom prst="rect">
              <a:avLst/>
            </a:prstGeom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276ECCD5-95E9-4219-94AA-22CAA35B1A13}"/>
                </a:ext>
              </a:extLst>
            </p:cNvPr>
            <p:cNvSpPr/>
            <p:nvPr/>
          </p:nvSpPr>
          <p:spPr>
            <a:xfrm>
              <a:off x="9838136" y="4188491"/>
              <a:ext cx="860613" cy="658905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D60A38F-7151-4B98-B0CA-5940CE28A4BD}"/>
              </a:ext>
            </a:extLst>
          </p:cNvPr>
          <p:cNvGrpSpPr/>
          <p:nvPr/>
        </p:nvGrpSpPr>
        <p:grpSpPr>
          <a:xfrm>
            <a:off x="6641888" y="3529851"/>
            <a:ext cx="10745160" cy="6459068"/>
            <a:chOff x="6641888" y="3529851"/>
            <a:chExt cx="10745160" cy="645906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298436F-3637-4755-8C16-5B7E806EF61B}"/>
                </a:ext>
              </a:extLst>
            </p:cNvPr>
            <p:cNvGrpSpPr/>
            <p:nvPr/>
          </p:nvGrpSpPr>
          <p:grpSpPr>
            <a:xfrm>
              <a:off x="6641888" y="4547346"/>
              <a:ext cx="5886856" cy="5441573"/>
              <a:chOff x="9976759" y="2839570"/>
              <a:chExt cx="5886856" cy="5441573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514BE49-095D-4BFE-8B01-0CC205B5882B}"/>
                  </a:ext>
                </a:extLst>
              </p:cNvPr>
              <p:cNvGrpSpPr/>
              <p:nvPr/>
            </p:nvGrpSpPr>
            <p:grpSpPr>
              <a:xfrm>
                <a:off x="10856257" y="6519579"/>
                <a:ext cx="4106404" cy="1761564"/>
                <a:chOff x="1667436" y="6071347"/>
                <a:chExt cx="4106404" cy="1761564"/>
              </a:xfrm>
            </p:grpSpPr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53BB705A-71EB-4B3E-8F18-3A9E675A3590}"/>
                    </a:ext>
                  </a:extLst>
                </p:cNvPr>
                <p:cNvSpPr/>
                <p:nvPr/>
              </p:nvSpPr>
              <p:spPr>
                <a:xfrm>
                  <a:off x="1667436" y="6071347"/>
                  <a:ext cx="4087905" cy="1761564"/>
                </a:xfrm>
                <a:prstGeom prst="roundRect">
                  <a:avLst/>
                </a:prstGeom>
                <a:solidFill>
                  <a:srgbClr val="EB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Object 11">
                  <a:extLst>
                    <a:ext uri="{FF2B5EF4-FFF2-40B4-BE49-F238E27FC236}">
                      <a16:creationId xmlns:a16="http://schemas.microsoft.com/office/drawing/2014/main" id="{28B0DA82-CFD5-4D69-B148-1EF7AF8585A4}"/>
                    </a:ext>
                  </a:extLst>
                </p:cNvPr>
                <p:cNvSpPr txBox="1"/>
                <p:nvPr/>
              </p:nvSpPr>
              <p:spPr>
                <a:xfrm>
                  <a:off x="1675442" y="6086315"/>
                  <a:ext cx="4098398" cy="173807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ctr"/>
                <a:lstStyle/>
                <a:p>
                  <a:pPr algn="ctr"/>
                  <a:r>
                    <a:rPr lang="ko-KR" altLang="en-US" sz="2250" kern="0" spc="-100" dirty="0">
                      <a:solidFill>
                        <a:srgbClr val="26272A"/>
                      </a:solidFill>
                      <a:latin typeface="에스코어 드림 4"/>
                    </a:rPr>
                    <a:t>앞서 </a:t>
                  </a:r>
                  <a:r>
                    <a:rPr lang="ko-KR" altLang="en-US" sz="2250" kern="0" spc="-100" dirty="0" err="1">
                      <a:solidFill>
                        <a:srgbClr val="26272A"/>
                      </a:solidFill>
                      <a:latin typeface="에스코어 드림 4"/>
                    </a:rPr>
                    <a:t>분류해뒀던</a:t>
                  </a:r>
                </a:p>
                <a:p>
                  <a:pPr algn="ctr"/>
                  <a:r>
                    <a:rPr lang="ko-KR" altLang="en-US" sz="2250" kern="0" spc="-100" dirty="0" err="1">
                      <a:solidFill>
                        <a:srgbClr val="26272A"/>
                      </a:solidFill>
                      <a:latin typeface="에스코어 드림 4"/>
                    </a:rPr>
                    <a:t>방문객&amp;재방문율</a:t>
                  </a:r>
                  <a:r>
                    <a:rPr lang="ko-KR" altLang="en-US" sz="2250" kern="0" spc="-100" dirty="0">
                      <a:solidFill>
                        <a:srgbClr val="26272A"/>
                      </a:solidFill>
                      <a:latin typeface="에스코어 드림 4"/>
                    </a:rPr>
                    <a:t> 그룹에</a:t>
                  </a:r>
                </a:p>
                <a:p>
                  <a:pPr algn="ctr"/>
                  <a:r>
                    <a:rPr lang="ko-KR" altLang="en-US" sz="2250" kern="0" spc="-100" dirty="0">
                      <a:solidFill>
                        <a:srgbClr val="26272A"/>
                      </a:solidFill>
                      <a:latin typeface="에스코어 드림 4"/>
                    </a:rPr>
                    <a:t>따라 마커 색상을 차별화했다.</a:t>
                  </a:r>
                </a:p>
              </p:txBody>
            </p:sp>
          </p:grp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C59B26CC-DD64-429C-BAFB-4F7FAE76D7B7}"/>
                  </a:ext>
                </a:extLst>
              </p:cNvPr>
              <p:cNvSpPr/>
              <p:nvPr/>
            </p:nvSpPr>
            <p:spPr>
              <a:xfrm>
                <a:off x="10497671" y="2839570"/>
                <a:ext cx="4840941" cy="3415550"/>
              </a:xfrm>
              <a:prstGeom prst="roundRect">
                <a:avLst/>
              </a:prstGeom>
              <a:solidFill>
                <a:srgbClr val="80808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Object 11">
                <a:extLst>
                  <a:ext uri="{FF2B5EF4-FFF2-40B4-BE49-F238E27FC236}">
                    <a16:creationId xmlns:a16="http://schemas.microsoft.com/office/drawing/2014/main" id="{D78E1183-BBFD-411E-A271-387CBD08322D}"/>
                  </a:ext>
                </a:extLst>
              </p:cNvPr>
              <p:cNvSpPr txBox="1"/>
              <p:nvPr/>
            </p:nvSpPr>
            <p:spPr>
              <a:xfrm>
                <a:off x="9976759" y="5579806"/>
                <a:ext cx="5886856" cy="64886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/>
              <a:lstStyle/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그룹에 따라 마커 색상 분류</a:t>
                </a:r>
              </a:p>
            </p:txBody>
          </p:sp>
          <p:pic>
            <p:nvPicPr>
              <p:cNvPr id="8" name="그림 9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E83D9FCF-81C8-4A81-84CB-D155FBF09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78670" y="3193199"/>
                <a:ext cx="4074458" cy="2206272"/>
              </a:xfrm>
              <a:prstGeom prst="rect">
                <a:avLst/>
              </a:prstGeom>
            </p:spPr>
          </p:pic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69247F4-FCA5-4386-80D7-5D4C22D5D42E}"/>
                </a:ext>
              </a:extLst>
            </p:cNvPr>
            <p:cNvSpPr/>
            <p:nvPr/>
          </p:nvSpPr>
          <p:spPr>
            <a:xfrm>
              <a:off x="13191566" y="3529851"/>
              <a:ext cx="4195482" cy="2285998"/>
            </a:xfrm>
            <a:prstGeom prst="roundRect">
              <a:avLst/>
            </a:prstGeom>
            <a:solidFill>
              <a:srgbClr val="80808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867BD626-01A7-41C5-8307-5F0ABC96F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00847" y="3874579"/>
              <a:ext cx="3644152" cy="1515865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E2F936F-23D4-436F-B5C7-DDAC241DF615}"/>
                </a:ext>
              </a:extLst>
            </p:cNvPr>
            <p:cNvGrpSpPr/>
            <p:nvPr/>
          </p:nvGrpSpPr>
          <p:grpSpPr>
            <a:xfrm>
              <a:off x="13235428" y="6201335"/>
              <a:ext cx="4093346" cy="1766486"/>
              <a:chOff x="563817" y="3386418"/>
              <a:chExt cx="4093346" cy="1766486"/>
            </a:xfrm>
          </p:grpSpPr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E401DF42-C643-4F0C-B571-1ED0A00AA9B4}"/>
                  </a:ext>
                </a:extLst>
              </p:cNvPr>
              <p:cNvSpPr/>
              <p:nvPr/>
            </p:nvSpPr>
            <p:spPr>
              <a:xfrm>
                <a:off x="569258" y="3386418"/>
                <a:ext cx="4087905" cy="1761564"/>
              </a:xfrm>
              <a:prstGeom prst="roundRect">
                <a:avLst/>
              </a:prstGeom>
              <a:solidFill>
                <a:srgbClr val="EB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Object 11">
                <a:extLst>
                  <a:ext uri="{FF2B5EF4-FFF2-40B4-BE49-F238E27FC236}">
                    <a16:creationId xmlns:a16="http://schemas.microsoft.com/office/drawing/2014/main" id="{29916162-5DC3-48D9-BB00-2E07E8C95121}"/>
                  </a:ext>
                </a:extLst>
              </p:cNvPr>
              <p:cNvSpPr txBox="1"/>
              <p:nvPr/>
            </p:nvSpPr>
            <p:spPr>
              <a:xfrm>
                <a:off x="563817" y="3387938"/>
                <a:ext cx="4084951" cy="176496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/>
              <a:lstStyle/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마커에 커서를 올리면</a:t>
                </a:r>
              </a:p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관광지 이름, 방문객 수,</a:t>
                </a:r>
              </a:p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재방문율을 확인할 수 있다.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468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>
            <a:extLst>
              <a:ext uri="{FF2B5EF4-FFF2-40B4-BE49-F238E27FC236}">
                <a16:creationId xmlns:a16="http://schemas.microsoft.com/office/drawing/2014/main" id="{F46A168D-3D05-4930-9B80-6CF35D13A58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70335" y="2298109"/>
            <a:ext cx="19037949" cy="8161506"/>
          </a:xfrm>
          <a:prstGeom prst="rect">
            <a:avLst/>
          </a:prstGeom>
        </p:spPr>
      </p:pic>
      <p:grpSp>
        <p:nvGrpSpPr>
          <p:cNvPr id="7" name="그룹 1002">
            <a:extLst>
              <a:ext uri="{FF2B5EF4-FFF2-40B4-BE49-F238E27FC236}">
                <a16:creationId xmlns:a16="http://schemas.microsoft.com/office/drawing/2014/main" id="{40D63FA4-4F90-4905-B2BA-F05957590FAE}"/>
              </a:ext>
            </a:extLst>
          </p:cNvPr>
          <p:cNvGrpSpPr/>
          <p:nvPr/>
        </p:nvGrpSpPr>
        <p:grpSpPr>
          <a:xfrm>
            <a:off x="948053" y="1457094"/>
            <a:ext cx="1346667" cy="493714"/>
            <a:chOff x="2279312" y="3164870"/>
            <a:chExt cx="1346667" cy="493714"/>
          </a:xfrm>
        </p:grpSpPr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F7324B3D-0C78-4DD3-A924-102C47224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9942CF83-888A-493A-B285-B2DB89517E46}"/>
              </a:ext>
            </a:extLst>
          </p:cNvPr>
          <p:cNvSpPr txBox="1"/>
          <p:nvPr/>
        </p:nvSpPr>
        <p:spPr>
          <a:xfrm>
            <a:off x="876344" y="411346"/>
            <a:ext cx="6745936" cy="1270558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7200" b="1" spc="300" dirty="0">
                <a:latin typeface="나눔바른고딕"/>
                <a:ea typeface="나눔바른고딕"/>
              </a:rPr>
              <a:t>작품 제작 과정</a:t>
            </a:r>
            <a:endParaRPr lang="ko-KR" altLang="en-US" sz="7200" b="1" spc="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0E8637-924F-40C3-A89E-D83627EDEBFC}"/>
              </a:ext>
            </a:extLst>
          </p:cNvPr>
          <p:cNvSpPr txBox="1"/>
          <p:nvPr/>
        </p:nvSpPr>
        <p:spPr>
          <a:xfrm>
            <a:off x="12372782" y="1387305"/>
            <a:ext cx="763644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800" dirty="0" err="1">
                <a:latin typeface="HY헤드라인M"/>
                <a:ea typeface="HY헤드라인M"/>
              </a:rPr>
              <a:t>웹페이지</a:t>
            </a:r>
            <a:r>
              <a:rPr lang="en-US" altLang="ko-KR" sz="4800" dirty="0">
                <a:latin typeface="HY헤드라인M"/>
                <a:ea typeface="HY헤드라인M"/>
              </a:rPr>
              <a:t> </a:t>
            </a:r>
            <a:r>
              <a:rPr lang="en-US" altLang="ko-KR" sz="4800" dirty="0" err="1">
                <a:latin typeface="HY헤드라인M"/>
                <a:ea typeface="HY헤드라인M"/>
              </a:rPr>
              <a:t>구현</a:t>
            </a:r>
            <a:endParaRPr lang="en-US" altLang="ko-KR" sz="4800" dirty="0" err="1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57052B6-BC98-4832-856C-941864DCA44F}"/>
              </a:ext>
            </a:extLst>
          </p:cNvPr>
          <p:cNvGrpSpPr/>
          <p:nvPr/>
        </p:nvGrpSpPr>
        <p:grpSpPr>
          <a:xfrm>
            <a:off x="-5441" y="3507441"/>
            <a:ext cx="6172532" cy="4935506"/>
            <a:chOff x="1312371" y="3251947"/>
            <a:chExt cx="6172532" cy="493550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B3A5237-9EC4-49E8-B7CF-F71C38133E85}"/>
                </a:ext>
              </a:extLst>
            </p:cNvPr>
            <p:cNvGrpSpPr/>
            <p:nvPr/>
          </p:nvGrpSpPr>
          <p:grpSpPr>
            <a:xfrm>
              <a:off x="2205316" y="6382147"/>
              <a:ext cx="4092957" cy="1805306"/>
              <a:chOff x="1667436" y="6045973"/>
              <a:chExt cx="4092957" cy="1805306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E6CD40FD-4F15-4727-B966-3A6DE2EB22EC}"/>
                  </a:ext>
                </a:extLst>
              </p:cNvPr>
              <p:cNvSpPr/>
              <p:nvPr/>
            </p:nvSpPr>
            <p:spPr>
              <a:xfrm>
                <a:off x="1667436" y="6071347"/>
                <a:ext cx="4087905" cy="1761564"/>
              </a:xfrm>
              <a:prstGeom prst="roundRect">
                <a:avLst/>
              </a:prstGeom>
              <a:solidFill>
                <a:srgbClr val="EB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Object 11">
                <a:extLst>
                  <a:ext uri="{FF2B5EF4-FFF2-40B4-BE49-F238E27FC236}">
                    <a16:creationId xmlns:a16="http://schemas.microsoft.com/office/drawing/2014/main" id="{6F434544-D1CB-4BF4-95C0-FB5E481EEA58}"/>
                  </a:ext>
                </a:extLst>
              </p:cNvPr>
              <p:cNvSpPr txBox="1"/>
              <p:nvPr/>
            </p:nvSpPr>
            <p:spPr>
              <a:xfrm>
                <a:off x="1675442" y="6045973"/>
                <a:ext cx="4084951" cy="180530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/>
              <a:lstStyle/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시각화가 끝난 데이터를</a:t>
                </a:r>
              </a:p>
              <a:p>
                <a:pPr algn="ctr"/>
                <a:r>
                  <a:rPr lang="ko-KR" altLang="en-US" sz="2250" kern="0" spc="-100" dirty="0" err="1">
                    <a:solidFill>
                      <a:srgbClr val="26272A"/>
                    </a:solidFill>
                    <a:latin typeface="에스코어 드림 4"/>
                  </a:rPr>
                  <a:t>HTML로</a:t>
                </a:r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 이식하여</a:t>
                </a:r>
              </a:p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웹페이지로 만들었다.</a:t>
                </a:r>
              </a:p>
            </p:txBody>
          </p:sp>
        </p:grp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362051F6-49B9-49B5-8A31-A59F99E49866}"/>
                </a:ext>
              </a:extLst>
            </p:cNvPr>
            <p:cNvSpPr/>
            <p:nvPr/>
          </p:nvSpPr>
          <p:spPr>
            <a:xfrm>
              <a:off x="2169460" y="3251947"/>
              <a:ext cx="4061012" cy="2971798"/>
            </a:xfrm>
            <a:prstGeom prst="roundRect">
              <a:avLst/>
            </a:prstGeom>
            <a:solidFill>
              <a:srgbClr val="80808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bject 11">
              <a:extLst>
                <a:ext uri="{FF2B5EF4-FFF2-40B4-BE49-F238E27FC236}">
                  <a16:creationId xmlns:a16="http://schemas.microsoft.com/office/drawing/2014/main" id="{811733DB-CB4C-46EF-A8F3-E77C76174937}"/>
                </a:ext>
              </a:extLst>
            </p:cNvPr>
            <p:cNvSpPr txBox="1"/>
            <p:nvPr/>
          </p:nvSpPr>
          <p:spPr>
            <a:xfrm>
              <a:off x="1312371" y="5575324"/>
              <a:ext cx="5886856" cy="64886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ctr"/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</a:rPr>
                <a:t>웹페이지로 구현</a:t>
              </a: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276ECCD5-95E9-4219-94AA-22CAA35B1A13}"/>
                </a:ext>
              </a:extLst>
            </p:cNvPr>
            <p:cNvSpPr/>
            <p:nvPr/>
          </p:nvSpPr>
          <p:spPr>
            <a:xfrm>
              <a:off x="6449479" y="4659138"/>
              <a:ext cx="1035424" cy="658905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4" descr="지도이(가) 표시된 사진&#10;&#10;자동 생성된 설명">
              <a:extLst>
                <a:ext uri="{FF2B5EF4-FFF2-40B4-BE49-F238E27FC236}">
                  <a16:creationId xmlns:a16="http://schemas.microsoft.com/office/drawing/2014/main" id="{160E6D07-8D20-4699-9A05-906E3CDD9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1836" y="3538306"/>
              <a:ext cx="3294529" cy="191947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1C389E6-B3EE-4B55-BD39-F26F5A823FEA}"/>
              </a:ext>
            </a:extLst>
          </p:cNvPr>
          <p:cNvGrpSpPr/>
          <p:nvPr/>
        </p:nvGrpSpPr>
        <p:grpSpPr>
          <a:xfrm>
            <a:off x="5512335" y="3700181"/>
            <a:ext cx="6468368" cy="4742326"/>
            <a:chOff x="5512335" y="3700181"/>
            <a:chExt cx="6468368" cy="474232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DEB9293-A258-4FD0-876C-3BAAC212948B}"/>
                </a:ext>
              </a:extLst>
            </p:cNvPr>
            <p:cNvGrpSpPr/>
            <p:nvPr/>
          </p:nvGrpSpPr>
          <p:grpSpPr>
            <a:xfrm>
              <a:off x="5512335" y="3700181"/>
              <a:ext cx="5886856" cy="4742326"/>
              <a:chOff x="8968229" y="3337110"/>
              <a:chExt cx="5886856" cy="4742326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514BE49-095D-4BFE-8B01-0CC205B5882B}"/>
                  </a:ext>
                </a:extLst>
              </p:cNvPr>
              <p:cNvGrpSpPr/>
              <p:nvPr/>
            </p:nvGrpSpPr>
            <p:grpSpPr>
              <a:xfrm>
                <a:off x="9861174" y="6317872"/>
                <a:ext cx="4106404" cy="1761564"/>
                <a:chOff x="1667436" y="6071347"/>
                <a:chExt cx="4106404" cy="1761564"/>
              </a:xfrm>
            </p:grpSpPr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53BB705A-71EB-4B3E-8F18-3A9E675A3590}"/>
                    </a:ext>
                  </a:extLst>
                </p:cNvPr>
                <p:cNvSpPr/>
                <p:nvPr/>
              </p:nvSpPr>
              <p:spPr>
                <a:xfrm>
                  <a:off x="1667436" y="6071347"/>
                  <a:ext cx="4087905" cy="1761564"/>
                </a:xfrm>
                <a:prstGeom prst="roundRect">
                  <a:avLst/>
                </a:prstGeom>
                <a:solidFill>
                  <a:srgbClr val="EB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Object 11">
                  <a:extLst>
                    <a:ext uri="{FF2B5EF4-FFF2-40B4-BE49-F238E27FC236}">
                      <a16:creationId xmlns:a16="http://schemas.microsoft.com/office/drawing/2014/main" id="{28B0DA82-CFD5-4D69-B148-1EF7AF8585A4}"/>
                    </a:ext>
                  </a:extLst>
                </p:cNvPr>
                <p:cNvSpPr txBox="1"/>
                <p:nvPr/>
              </p:nvSpPr>
              <p:spPr>
                <a:xfrm>
                  <a:off x="1675442" y="6086315"/>
                  <a:ext cx="4098398" cy="173807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ctr"/>
                <a:lstStyle/>
                <a:p>
                  <a:pPr algn="ctr"/>
                  <a:r>
                    <a:rPr lang="ko-KR" altLang="en-US" sz="2250" kern="0" spc="-100" dirty="0">
                      <a:solidFill>
                        <a:srgbClr val="26272A"/>
                      </a:solidFill>
                      <a:latin typeface="에스코어 드림 4"/>
                    </a:rPr>
                    <a:t>제목을 달고 마커 색상 별</a:t>
                  </a:r>
                  <a:endParaRPr lang="ko-KR" dirty="0">
                    <a:solidFill>
                      <a:srgbClr val="000000"/>
                    </a:solidFill>
                    <a:latin typeface="Calibri"/>
                    <a:cs typeface="Calibri"/>
                  </a:endParaRPr>
                </a:p>
                <a:p>
                  <a:pPr algn="ctr"/>
                  <a:r>
                    <a:rPr lang="ko-KR" altLang="en-US" sz="2250" kern="0" spc="-100" dirty="0">
                      <a:solidFill>
                        <a:srgbClr val="26272A"/>
                      </a:solidFill>
                      <a:latin typeface="에스코어 드림 4"/>
                    </a:rPr>
                    <a:t>의미를 </a:t>
                  </a:r>
                  <a:r>
                    <a:rPr lang="ko-KR" altLang="en-US" sz="2250" kern="0" spc="-100" dirty="0" err="1">
                      <a:solidFill>
                        <a:srgbClr val="26272A"/>
                      </a:solidFill>
                      <a:latin typeface="에스코어 드림 4"/>
                    </a:rPr>
                    <a:t>표시해뒀다</a:t>
                  </a:r>
                  <a:r>
                    <a:rPr lang="ko-KR" altLang="en-US" sz="2250" kern="0" spc="-100" dirty="0">
                      <a:solidFill>
                        <a:srgbClr val="26272A"/>
                      </a:solidFill>
                      <a:latin typeface="에스코어 드림 4"/>
                    </a:rPr>
                    <a:t>.</a:t>
                  </a:r>
                  <a:endParaRPr lang="ko-KR">
                    <a:solidFill>
                      <a:srgbClr val="000000"/>
                    </a:solidFill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C59B26CC-DD64-429C-BAFB-4F7FAE76D7B7}"/>
                  </a:ext>
                </a:extLst>
              </p:cNvPr>
              <p:cNvSpPr/>
              <p:nvPr/>
            </p:nvSpPr>
            <p:spPr>
              <a:xfrm>
                <a:off x="9906000" y="3337110"/>
                <a:ext cx="4020671" cy="2783540"/>
              </a:xfrm>
              <a:prstGeom prst="roundRect">
                <a:avLst/>
              </a:prstGeom>
              <a:solidFill>
                <a:srgbClr val="80808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Object 11">
                <a:extLst>
                  <a:ext uri="{FF2B5EF4-FFF2-40B4-BE49-F238E27FC236}">
                    <a16:creationId xmlns:a16="http://schemas.microsoft.com/office/drawing/2014/main" id="{D78E1183-BBFD-411E-A271-387CBD08322D}"/>
                  </a:ext>
                </a:extLst>
              </p:cNvPr>
              <p:cNvSpPr txBox="1"/>
              <p:nvPr/>
            </p:nvSpPr>
            <p:spPr>
              <a:xfrm>
                <a:off x="8968229" y="5579805"/>
                <a:ext cx="5886856" cy="54128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/>
              <a:lstStyle/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제목 및 내용 설명 표시</a:t>
                </a:r>
              </a:p>
            </p:txBody>
          </p:sp>
          <p:pic>
            <p:nvPicPr>
              <p:cNvPr id="10" name="그림 13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4334F2B9-FAFA-4EF4-B46F-D0E328CCD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60106" y="3618681"/>
                <a:ext cx="3348317" cy="1825957"/>
              </a:xfrm>
              <a:prstGeom prst="rect">
                <a:avLst/>
              </a:prstGeom>
            </p:spPr>
          </p:pic>
        </p:grp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751101A3-0A58-427E-B2AE-2B30DF0DB519}"/>
                </a:ext>
              </a:extLst>
            </p:cNvPr>
            <p:cNvSpPr/>
            <p:nvPr/>
          </p:nvSpPr>
          <p:spPr>
            <a:xfrm>
              <a:off x="10945279" y="4031608"/>
              <a:ext cx="1035424" cy="658905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C89A448-3905-4452-A03D-54366D96A5E9}"/>
              </a:ext>
            </a:extLst>
          </p:cNvPr>
          <p:cNvGrpSpPr/>
          <p:nvPr/>
        </p:nvGrpSpPr>
        <p:grpSpPr>
          <a:xfrm>
            <a:off x="11397664" y="2566146"/>
            <a:ext cx="5886856" cy="5262016"/>
            <a:chOff x="11397664" y="2566146"/>
            <a:chExt cx="5886856" cy="52620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FD82C6E-CDC1-4B2C-9259-516C83BB885B}"/>
                </a:ext>
              </a:extLst>
            </p:cNvPr>
            <p:cNvGrpSpPr/>
            <p:nvPr/>
          </p:nvGrpSpPr>
          <p:grpSpPr>
            <a:xfrm>
              <a:off x="11397664" y="2566146"/>
              <a:ext cx="5886856" cy="4411071"/>
              <a:chOff x="11397664" y="2566146"/>
              <a:chExt cx="5886856" cy="4411071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1A34403-C2C7-4E9B-94B7-0231070812C8}"/>
                  </a:ext>
                </a:extLst>
              </p:cNvPr>
              <p:cNvGrpSpPr/>
              <p:nvPr/>
            </p:nvGrpSpPr>
            <p:grpSpPr>
              <a:xfrm>
                <a:off x="11397664" y="2566146"/>
                <a:ext cx="5886856" cy="4411071"/>
                <a:chOff x="1191347" y="3251947"/>
                <a:chExt cx="5886856" cy="4411071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C44F39CB-AF6C-4849-9A65-F7D115689E58}"/>
                    </a:ext>
                  </a:extLst>
                </p:cNvPr>
                <p:cNvGrpSpPr/>
                <p:nvPr/>
              </p:nvGrpSpPr>
              <p:grpSpPr>
                <a:xfrm>
                  <a:off x="2084292" y="5857712"/>
                  <a:ext cx="4092957" cy="1805306"/>
                  <a:chOff x="1546412" y="5521538"/>
                  <a:chExt cx="4092957" cy="1805306"/>
                </a:xfrm>
              </p:grpSpPr>
              <p:sp>
                <p:nvSpPr>
                  <p:cNvPr id="48" name="사각형: 둥근 모서리 47">
                    <a:extLst>
                      <a:ext uri="{FF2B5EF4-FFF2-40B4-BE49-F238E27FC236}">
                        <a16:creationId xmlns:a16="http://schemas.microsoft.com/office/drawing/2014/main" id="{12EE8D50-9448-4910-8C7B-9EF4347DCD98}"/>
                      </a:ext>
                    </a:extLst>
                  </p:cNvPr>
                  <p:cNvSpPr/>
                  <p:nvPr/>
                </p:nvSpPr>
                <p:spPr>
                  <a:xfrm>
                    <a:off x="1546412" y="5546912"/>
                    <a:ext cx="4087905" cy="1761564"/>
                  </a:xfrm>
                  <a:prstGeom prst="roundRect">
                    <a:avLst/>
                  </a:prstGeom>
                  <a:solidFill>
                    <a:srgbClr val="EBF2F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Object 11">
                    <a:extLst>
                      <a:ext uri="{FF2B5EF4-FFF2-40B4-BE49-F238E27FC236}">
                        <a16:creationId xmlns:a16="http://schemas.microsoft.com/office/drawing/2014/main" id="{F0A8ABE9-1F3E-4DF1-811C-E14AB56B886F}"/>
                      </a:ext>
                    </a:extLst>
                  </p:cNvPr>
                  <p:cNvSpPr txBox="1"/>
                  <p:nvPr/>
                </p:nvSpPr>
                <p:spPr>
                  <a:xfrm>
                    <a:off x="1554418" y="5521538"/>
                    <a:ext cx="4084951" cy="1805306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ctr"/>
                  <a:lstStyle/>
                  <a:p>
                    <a:pPr algn="ctr"/>
                    <a:r>
                      <a:rPr lang="ko-KR" altLang="en-US" sz="2250" kern="0" spc="-100" dirty="0">
                        <a:solidFill>
                          <a:srgbClr val="26272A"/>
                        </a:solidFill>
                        <a:latin typeface="에스코어 드림 4"/>
                      </a:rPr>
                      <a:t>'</a:t>
                    </a:r>
                    <a:r>
                      <a:rPr lang="ko-KR" altLang="en-US" sz="2250" kern="0" spc="-100" dirty="0" err="1">
                        <a:solidFill>
                          <a:srgbClr val="26272A"/>
                        </a:solidFill>
                        <a:latin typeface="에스코어 드림 4"/>
                      </a:rPr>
                      <a:t>다크</a:t>
                    </a:r>
                    <a:r>
                      <a:rPr lang="ko-KR" altLang="en-US" sz="2250" kern="0" spc="-100" dirty="0">
                        <a:solidFill>
                          <a:srgbClr val="26272A"/>
                        </a:solidFill>
                        <a:latin typeface="에스코어 드림 4"/>
                      </a:rPr>
                      <a:t> </a:t>
                    </a:r>
                    <a:r>
                      <a:rPr lang="ko-KR" altLang="en-US" sz="2250" kern="0" spc="-100" dirty="0" err="1">
                        <a:solidFill>
                          <a:srgbClr val="26272A"/>
                        </a:solidFill>
                        <a:latin typeface="에스코어 드림 4"/>
                      </a:rPr>
                      <a:t>투어리즘</a:t>
                    </a:r>
                    <a:r>
                      <a:rPr lang="ko-KR" altLang="en-US" sz="2250" kern="0" spc="-100" dirty="0">
                        <a:solidFill>
                          <a:srgbClr val="26272A"/>
                        </a:solidFill>
                        <a:latin typeface="에스코어 드림 4"/>
                      </a:rPr>
                      <a:t>' 관광지</a:t>
                    </a:r>
                  </a:p>
                  <a:p>
                    <a:pPr algn="ctr"/>
                    <a:r>
                      <a:rPr lang="ko-KR" altLang="en-US" sz="2250" kern="0" spc="-100" dirty="0">
                        <a:solidFill>
                          <a:srgbClr val="26272A"/>
                        </a:solidFill>
                        <a:latin typeface="에스코어 드림 4"/>
                      </a:rPr>
                      <a:t>안내를 추가했다.</a:t>
                    </a:r>
                  </a:p>
                  <a:p>
                    <a:pPr algn="ctr"/>
                    <a:r>
                      <a:rPr lang="ko-KR" altLang="en-US" sz="2250" kern="0" spc="-100" dirty="0">
                        <a:solidFill>
                          <a:srgbClr val="26272A"/>
                        </a:solidFill>
                        <a:latin typeface="에스코어 드림 4"/>
                      </a:rPr>
                      <a:t>이미지를 클릭하면 관련</a:t>
                    </a:r>
                  </a:p>
                  <a:p>
                    <a:pPr algn="ctr"/>
                    <a:r>
                      <a:rPr lang="ko-KR" altLang="en-US" sz="2250" kern="0" spc="-100" dirty="0">
                        <a:solidFill>
                          <a:srgbClr val="26272A"/>
                        </a:solidFill>
                        <a:latin typeface="에스코어 드림 4"/>
                      </a:rPr>
                      <a:t>링크로 이동한다.(</a:t>
                    </a:r>
                    <a:r>
                      <a:rPr lang="ko-KR" altLang="en-US" sz="2250" kern="0" spc="-100" dirty="0" err="1">
                        <a:solidFill>
                          <a:srgbClr val="26272A"/>
                        </a:solidFill>
                        <a:latin typeface="에스코어 드림 4"/>
                      </a:rPr>
                      <a:t>VisitJeju</a:t>
                    </a:r>
                    <a:r>
                      <a:rPr lang="ko-KR" altLang="en-US" sz="2250" kern="0" spc="-100" dirty="0">
                        <a:solidFill>
                          <a:srgbClr val="26272A"/>
                        </a:solidFill>
                        <a:latin typeface="에스코어 드림 4"/>
                      </a:rPr>
                      <a:t>)</a:t>
                    </a:r>
                  </a:p>
                </p:txBody>
              </p:sp>
            </p:grpSp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962BA22E-D163-43C1-AF45-65F064DB2F6A}"/>
                    </a:ext>
                  </a:extLst>
                </p:cNvPr>
                <p:cNvSpPr/>
                <p:nvPr/>
              </p:nvSpPr>
              <p:spPr>
                <a:xfrm>
                  <a:off x="2317377" y="3251947"/>
                  <a:ext cx="3523131" cy="2460810"/>
                </a:xfrm>
                <a:prstGeom prst="roundRect">
                  <a:avLst/>
                </a:prstGeom>
                <a:solidFill>
                  <a:srgbClr val="80808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Object 11">
                  <a:extLst>
                    <a:ext uri="{FF2B5EF4-FFF2-40B4-BE49-F238E27FC236}">
                      <a16:creationId xmlns:a16="http://schemas.microsoft.com/office/drawing/2014/main" id="{3E79D227-7CDA-43C4-AFA9-8040C50EBF49}"/>
                    </a:ext>
                  </a:extLst>
                </p:cNvPr>
                <p:cNvSpPr txBox="1"/>
                <p:nvPr/>
              </p:nvSpPr>
              <p:spPr>
                <a:xfrm>
                  <a:off x="1191347" y="5185359"/>
                  <a:ext cx="5886856" cy="64886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/>
                <a:lstStyle/>
                <a:p>
                  <a:pPr algn="ctr"/>
                  <a:r>
                    <a:rPr lang="ko-KR" altLang="en-US" sz="2250" kern="0" spc="-100" dirty="0" err="1">
                      <a:solidFill>
                        <a:srgbClr val="26272A"/>
                      </a:solidFill>
                      <a:latin typeface="에스코어 드림 4"/>
                    </a:rPr>
                    <a:t>다크투어리즘</a:t>
                  </a:r>
                  <a:r>
                    <a:rPr lang="ko-KR" altLang="en-US" sz="2250" kern="0" spc="-100" dirty="0">
                      <a:solidFill>
                        <a:srgbClr val="26272A"/>
                      </a:solidFill>
                      <a:latin typeface="에스코어 드림 4"/>
                    </a:rPr>
                    <a:t> 추가</a:t>
                  </a:r>
                </a:p>
              </p:txBody>
            </p:sp>
          </p:grpSp>
          <p:pic>
            <p:nvPicPr>
              <p:cNvPr id="26" name="그림 26">
                <a:extLst>
                  <a:ext uri="{FF2B5EF4-FFF2-40B4-BE49-F238E27FC236}">
                    <a16:creationId xmlns:a16="http://schemas.microsoft.com/office/drawing/2014/main" id="{97D22279-572F-44C9-B570-74D8A20C4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55388" y="2831495"/>
                <a:ext cx="2864223" cy="1544633"/>
              </a:xfrm>
              <a:prstGeom prst="rect">
                <a:avLst/>
              </a:prstGeom>
            </p:spPr>
          </p:pic>
        </p:grp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8797F598-7D38-4D5F-96BE-3C6E92885340}"/>
                </a:ext>
              </a:extLst>
            </p:cNvPr>
            <p:cNvSpPr/>
            <p:nvPr/>
          </p:nvSpPr>
          <p:spPr>
            <a:xfrm rot="5400000">
              <a:off x="13632450" y="7122191"/>
              <a:ext cx="753036" cy="658905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2CEC7B9-49CE-4F09-AC4F-315DB1B51C2F}"/>
              </a:ext>
            </a:extLst>
          </p:cNvPr>
          <p:cNvGrpSpPr/>
          <p:nvPr/>
        </p:nvGrpSpPr>
        <p:grpSpPr>
          <a:xfrm>
            <a:off x="11613778" y="7909111"/>
            <a:ext cx="6450103" cy="2043951"/>
            <a:chOff x="11613778" y="7909111"/>
            <a:chExt cx="6450103" cy="2043951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248C9A00-2F43-46F1-8096-B82A49C68D52}"/>
                </a:ext>
              </a:extLst>
            </p:cNvPr>
            <p:cNvSpPr/>
            <p:nvPr/>
          </p:nvSpPr>
          <p:spPr>
            <a:xfrm>
              <a:off x="11613778" y="7909111"/>
              <a:ext cx="3563471" cy="2043951"/>
            </a:xfrm>
            <a:prstGeom prst="roundRect">
              <a:avLst/>
            </a:prstGeom>
            <a:solidFill>
              <a:srgbClr val="80808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4" descr="지도이(가) 표시된 사진&#10;&#10;자동 생성된 설명">
              <a:extLst>
                <a:ext uri="{FF2B5EF4-FFF2-40B4-BE49-F238E27FC236}">
                  <a16:creationId xmlns:a16="http://schemas.microsoft.com/office/drawing/2014/main" id="{DF9635B8-6514-4658-9325-9A3C6DFEF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81329" y="8265520"/>
              <a:ext cx="2743200" cy="1340102"/>
            </a:xfrm>
            <a:prstGeom prst="rect">
              <a:avLst/>
            </a:prstGeom>
          </p:spPr>
        </p:pic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8207778-4D7F-41DD-8AF2-70F770EDBF68}"/>
                </a:ext>
              </a:extLst>
            </p:cNvPr>
            <p:cNvGrpSpPr/>
            <p:nvPr/>
          </p:nvGrpSpPr>
          <p:grpSpPr>
            <a:xfrm>
              <a:off x="15557287" y="8267700"/>
              <a:ext cx="2506594" cy="1336181"/>
              <a:chOff x="563817" y="3386418"/>
              <a:chExt cx="4093346" cy="1766486"/>
            </a:xfrm>
          </p:grpSpPr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6E7BBA00-41EC-40C8-8F07-1F94590920C9}"/>
                  </a:ext>
                </a:extLst>
              </p:cNvPr>
              <p:cNvSpPr/>
              <p:nvPr/>
            </p:nvSpPr>
            <p:spPr>
              <a:xfrm>
                <a:off x="569258" y="3386418"/>
                <a:ext cx="4087905" cy="1761564"/>
              </a:xfrm>
              <a:prstGeom prst="roundRect">
                <a:avLst/>
              </a:prstGeom>
              <a:solidFill>
                <a:srgbClr val="EB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bject 11">
                <a:extLst>
                  <a:ext uri="{FF2B5EF4-FFF2-40B4-BE49-F238E27FC236}">
                    <a16:creationId xmlns:a16="http://schemas.microsoft.com/office/drawing/2014/main" id="{6B460559-D4CE-46D1-AFEE-F1C8EAB61746}"/>
                  </a:ext>
                </a:extLst>
              </p:cNvPr>
              <p:cNvSpPr txBox="1"/>
              <p:nvPr/>
            </p:nvSpPr>
            <p:spPr>
              <a:xfrm>
                <a:off x="563817" y="3387938"/>
                <a:ext cx="4084952" cy="176496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/>
              <a:lstStyle/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디자인을 다듬고</a:t>
                </a:r>
                <a:endParaRPr lang="ko-KR" dirty="0"/>
              </a:p>
              <a:p>
                <a:pPr algn="ctr"/>
                <a:r>
                  <a:rPr lang="ko-KR" altLang="en-US" sz="2250" kern="0" spc="-100" dirty="0">
                    <a:solidFill>
                      <a:srgbClr val="26272A"/>
                    </a:solidFill>
                    <a:latin typeface="에스코어 드림 4"/>
                  </a:rPr>
                  <a:t>마무리했다.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66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48C7F565-088E-41B7-A91D-EFBA01F36179}"/>
              </a:ext>
            </a:extLst>
          </p:cNvPr>
          <p:cNvSpPr txBox="1"/>
          <p:nvPr/>
        </p:nvSpPr>
        <p:spPr>
          <a:xfrm>
            <a:off x="2108992" y="635463"/>
            <a:ext cx="6503889" cy="125711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7200" b="1" spc="300" dirty="0">
                <a:latin typeface="나눔바른고딕" panose="020B0603020101020101" pitchFamily="50" charset="-127"/>
                <a:ea typeface="나눔바른고딕"/>
              </a:rPr>
              <a:t>제작 결과</a:t>
            </a:r>
            <a:endParaRPr lang="ko-KR" altLang="en-US" sz="7200" b="1" spc="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E10F420A-5B62-4041-AB89-BB2F208E8D00}"/>
              </a:ext>
            </a:extLst>
          </p:cNvPr>
          <p:cNvGrpSpPr/>
          <p:nvPr/>
        </p:nvGrpSpPr>
        <p:grpSpPr>
          <a:xfrm>
            <a:off x="2185183" y="1685694"/>
            <a:ext cx="1346667" cy="493714"/>
            <a:chOff x="2279312" y="3164870"/>
            <a:chExt cx="1346667" cy="493714"/>
          </a:xfrm>
        </p:grpSpPr>
        <p:pic>
          <p:nvPicPr>
            <p:cNvPr id="35" name="Object 7">
              <a:extLst>
                <a:ext uri="{FF2B5EF4-FFF2-40B4-BE49-F238E27FC236}">
                  <a16:creationId xmlns:a16="http://schemas.microsoft.com/office/drawing/2014/main" id="{0C96DF73-177F-4545-BF41-21DA382EC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pic>
        <p:nvPicPr>
          <p:cNvPr id="12" name="그림 13" descr="지도이(가) 표시된 사진&#10;&#10;자동 생성된 설명">
            <a:extLst>
              <a:ext uri="{FF2B5EF4-FFF2-40B4-BE49-F238E27FC236}">
                <a16:creationId xmlns:a16="http://schemas.microsoft.com/office/drawing/2014/main" id="{52FD461E-D5F1-4D22-AFF8-3C9F98EB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248" y="2239987"/>
            <a:ext cx="16593670" cy="818715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2980147"/>
            <a:ext cx="4572708" cy="6230054"/>
            <a:chOff x="4234285" y="2980147"/>
            <a:chExt cx="3295238" cy="56114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4285" y="2980147"/>
              <a:ext cx="3295238" cy="56114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71171" y="2980147"/>
            <a:ext cx="4572708" cy="6230054"/>
            <a:chOff x="7529524" y="2980147"/>
            <a:chExt cx="3295238" cy="56114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9524" y="2980147"/>
              <a:ext cx="3295238" cy="56114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3880" y="2980147"/>
            <a:ext cx="4572708" cy="6230054"/>
            <a:chOff x="10824762" y="2980147"/>
            <a:chExt cx="3295238" cy="56114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4762" y="2980147"/>
              <a:ext cx="3295238" cy="56114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16001" y="2980147"/>
            <a:ext cx="4572708" cy="6230054"/>
            <a:chOff x="14120000" y="2980147"/>
            <a:chExt cx="3295238" cy="56114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20000" y="2980147"/>
              <a:ext cx="3295238" cy="5611490"/>
            </a:xfrm>
            <a:prstGeom prst="rect">
              <a:avLst/>
            </a:prstGeom>
          </p:spPr>
        </p:pic>
      </p:grpSp>
      <p:sp>
        <p:nvSpPr>
          <p:cNvPr id="4" name="Object 5">
            <a:extLst>
              <a:ext uri="{FF2B5EF4-FFF2-40B4-BE49-F238E27FC236}">
                <a16:creationId xmlns:a16="http://schemas.microsoft.com/office/drawing/2014/main" id="{2524B689-F4B7-446F-94D8-4BA863018571}"/>
              </a:ext>
            </a:extLst>
          </p:cNvPr>
          <p:cNvSpPr txBox="1"/>
          <p:nvPr/>
        </p:nvSpPr>
        <p:spPr>
          <a:xfrm>
            <a:off x="1033227" y="1065769"/>
            <a:ext cx="6503889" cy="125711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7200" b="1" spc="300" dirty="0">
                <a:latin typeface="나눔바른고딕" panose="020B0603020101020101" pitchFamily="50" charset="-127"/>
                <a:ea typeface="나눔바른고딕"/>
              </a:rPr>
              <a:t>향후 계획</a:t>
            </a:r>
            <a:endParaRPr lang="ko-KR" altLang="en-US" sz="7200" b="1" spc="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66740A3C-42F3-4678-B9F3-2EBD89F391D9}"/>
              </a:ext>
            </a:extLst>
          </p:cNvPr>
          <p:cNvGrpSpPr/>
          <p:nvPr/>
        </p:nvGrpSpPr>
        <p:grpSpPr>
          <a:xfrm>
            <a:off x="1109418" y="2116000"/>
            <a:ext cx="1346667" cy="493714"/>
            <a:chOff x="2279312" y="3164870"/>
            <a:chExt cx="1346667" cy="493714"/>
          </a:xfrm>
        </p:grpSpPr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FBB26D7A-0496-42A4-A91B-2440183F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95E2CA-A411-4C10-A949-1B40ACF64426}"/>
              </a:ext>
            </a:extLst>
          </p:cNvPr>
          <p:cNvGrpSpPr/>
          <p:nvPr/>
        </p:nvGrpSpPr>
        <p:grpSpPr>
          <a:xfrm>
            <a:off x="-2336" y="3384982"/>
            <a:ext cx="4572353" cy="5292131"/>
            <a:chOff x="-2336" y="3384982"/>
            <a:chExt cx="4572353" cy="5292131"/>
          </a:xfrm>
        </p:grpSpPr>
        <p:sp>
          <p:nvSpPr>
            <p:cNvPr id="7" name="Object 14">
              <a:extLst>
                <a:ext uri="{FF2B5EF4-FFF2-40B4-BE49-F238E27FC236}">
                  <a16:creationId xmlns:a16="http://schemas.microsoft.com/office/drawing/2014/main" id="{D5E621E2-3537-41A8-B096-5223051D17CE}"/>
                </a:ext>
              </a:extLst>
            </p:cNvPr>
            <p:cNvSpPr txBox="1"/>
            <p:nvPr/>
          </p:nvSpPr>
          <p:spPr>
            <a:xfrm>
              <a:off x="-2336" y="3384982"/>
              <a:ext cx="4569997" cy="5781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ctr"/>
              <a:r>
                <a:rPr lang="ko-KR" altLang="en-US" sz="3200" b="1" kern="0" spc="-100" dirty="0">
                  <a:solidFill>
                    <a:srgbClr val="26272A"/>
                  </a:solidFill>
                  <a:latin typeface="에스코어 드림 6"/>
                </a:rPr>
                <a:t>웹페이지 구조 개편</a:t>
              </a:r>
            </a:p>
          </p:txBody>
        </p:sp>
        <p:pic>
          <p:nvPicPr>
            <p:cNvPr id="9" name="그림 11">
              <a:extLst>
                <a:ext uri="{FF2B5EF4-FFF2-40B4-BE49-F238E27FC236}">
                  <a16:creationId xmlns:a16="http://schemas.microsoft.com/office/drawing/2014/main" id="{649A3C68-8B59-46FC-B23D-7B95F2581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3131" y="4211516"/>
              <a:ext cx="1351085" cy="1351085"/>
            </a:xfrm>
            <a:prstGeom prst="rect">
              <a:avLst/>
            </a:prstGeom>
          </p:spPr>
        </p:pic>
        <p:sp>
          <p:nvSpPr>
            <p:cNvPr id="12" name="Object 15">
              <a:extLst>
                <a:ext uri="{FF2B5EF4-FFF2-40B4-BE49-F238E27FC236}">
                  <a16:creationId xmlns:a16="http://schemas.microsoft.com/office/drawing/2014/main" id="{CC8B25EF-F00D-40A7-8502-38A5215EE108}"/>
                </a:ext>
              </a:extLst>
            </p:cNvPr>
            <p:cNvSpPr txBox="1"/>
            <p:nvPr/>
          </p:nvSpPr>
          <p:spPr>
            <a:xfrm>
              <a:off x="4722" y="6088505"/>
              <a:ext cx="4565295" cy="258860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marL="137160">
                <a:lnSpc>
                  <a:spcPct val="150000"/>
                </a:lnSpc>
              </a:pPr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</a:rPr>
                <a:t>현재 웹페이지 구조는 기초적인 상태에 머물러있는데, 웹페이지 구조를 개편하여 더 많은 정보를 포함할 수 있게 하면서 가독성 및 디자인까지 업그레이드할 수 있다. </a:t>
              </a:r>
              <a:endParaRPr lang="ko-KR" altLang="en-US" sz="2250" kern="0" spc="-100" dirty="0">
                <a:solidFill>
                  <a:srgbClr val="26272A"/>
                </a:solidFill>
                <a:latin typeface="에스코어 드림 4"/>
                <a:cs typeface="Calibri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5F71B8E-E1DA-4A34-A2EB-B8DC8FA47CB5}"/>
              </a:ext>
            </a:extLst>
          </p:cNvPr>
          <p:cNvGrpSpPr/>
          <p:nvPr/>
        </p:nvGrpSpPr>
        <p:grpSpPr>
          <a:xfrm>
            <a:off x="9141663" y="3371534"/>
            <a:ext cx="4572353" cy="5307577"/>
            <a:chOff x="-2336" y="3369536"/>
            <a:chExt cx="4572353" cy="5307577"/>
          </a:xfrm>
        </p:grpSpPr>
        <p:sp>
          <p:nvSpPr>
            <p:cNvPr id="42" name="Object 14">
              <a:extLst>
                <a:ext uri="{FF2B5EF4-FFF2-40B4-BE49-F238E27FC236}">
                  <a16:creationId xmlns:a16="http://schemas.microsoft.com/office/drawing/2014/main" id="{657AC173-CFA5-4A83-9321-FB93F20BE92E}"/>
                </a:ext>
              </a:extLst>
            </p:cNvPr>
            <p:cNvSpPr txBox="1"/>
            <p:nvPr/>
          </p:nvSpPr>
          <p:spPr>
            <a:xfrm>
              <a:off x="-2336" y="3369536"/>
              <a:ext cx="4569997" cy="5781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ctr"/>
              <a:r>
                <a:rPr lang="ko-KR" altLang="en-US" sz="3200" b="1" kern="0" spc="-100" dirty="0">
                  <a:solidFill>
                    <a:srgbClr val="26272A"/>
                  </a:solidFill>
                  <a:latin typeface="에스코어 드림 6"/>
                </a:rPr>
                <a:t>접근성 강화</a:t>
              </a:r>
            </a:p>
          </p:txBody>
        </p:sp>
        <p:pic>
          <p:nvPicPr>
            <p:cNvPr id="43" name="그림 11">
              <a:extLst>
                <a:ext uri="{FF2B5EF4-FFF2-40B4-BE49-F238E27FC236}">
                  <a16:creationId xmlns:a16="http://schemas.microsoft.com/office/drawing/2014/main" id="{9D7F0EC6-75A2-418D-947E-9255C5441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3131" y="4211516"/>
              <a:ext cx="1351085" cy="1351085"/>
            </a:xfrm>
            <a:prstGeom prst="rect">
              <a:avLst/>
            </a:prstGeom>
          </p:spPr>
        </p:pic>
        <p:sp>
          <p:nvSpPr>
            <p:cNvPr id="44" name="Object 15">
              <a:extLst>
                <a:ext uri="{FF2B5EF4-FFF2-40B4-BE49-F238E27FC236}">
                  <a16:creationId xmlns:a16="http://schemas.microsoft.com/office/drawing/2014/main" id="{1FC412FE-076F-4AA0-AC06-4313A0AA1C8E}"/>
                </a:ext>
              </a:extLst>
            </p:cNvPr>
            <p:cNvSpPr txBox="1"/>
            <p:nvPr/>
          </p:nvSpPr>
          <p:spPr>
            <a:xfrm>
              <a:off x="4722" y="6088505"/>
              <a:ext cx="4565295" cy="258860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marL="137160">
                <a:lnSpc>
                  <a:spcPct val="150000"/>
                </a:lnSpc>
              </a:pPr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  <a:cs typeface="Calibri"/>
                </a:rPr>
                <a:t>사람들이 웹페이지에 접근할 수 있도록 앱 개발, 제주공항 등 주요 관광객 동선에 </a:t>
              </a:r>
              <a:r>
                <a:rPr lang="ko-KR" altLang="en-US" sz="2250" kern="0" spc="-100" dirty="0" err="1">
                  <a:solidFill>
                    <a:srgbClr val="26272A"/>
                  </a:solidFill>
                  <a:latin typeface="에스코어 드림 4"/>
                  <a:cs typeface="Calibri"/>
                </a:rPr>
                <a:t>QR코드</a:t>
              </a:r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  <a:cs typeface="Calibri"/>
                </a:rPr>
                <a:t> 부착 등의 방법을 활용하여 작품이 실제로 사용되도록 할 수 있다.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F153E8C-637F-46EB-AD4E-72E244E63124}"/>
              </a:ext>
            </a:extLst>
          </p:cNvPr>
          <p:cNvGrpSpPr/>
          <p:nvPr/>
        </p:nvGrpSpPr>
        <p:grpSpPr>
          <a:xfrm>
            <a:off x="13713664" y="3384982"/>
            <a:ext cx="4572353" cy="5292131"/>
            <a:chOff x="-2336" y="3384982"/>
            <a:chExt cx="4572353" cy="5292131"/>
          </a:xfrm>
        </p:grpSpPr>
        <p:sp>
          <p:nvSpPr>
            <p:cNvPr id="47" name="Object 14">
              <a:extLst>
                <a:ext uri="{FF2B5EF4-FFF2-40B4-BE49-F238E27FC236}">
                  <a16:creationId xmlns:a16="http://schemas.microsoft.com/office/drawing/2014/main" id="{19E3434E-B44F-4B8E-BA03-012048B54CB3}"/>
                </a:ext>
              </a:extLst>
            </p:cNvPr>
            <p:cNvSpPr txBox="1"/>
            <p:nvPr/>
          </p:nvSpPr>
          <p:spPr>
            <a:xfrm>
              <a:off x="-2336" y="3384982"/>
              <a:ext cx="4569997" cy="5781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ctr"/>
              <a:r>
                <a:rPr lang="ko-KR" altLang="en-US" sz="3200" b="1" kern="0" spc="-100" dirty="0">
                  <a:solidFill>
                    <a:srgbClr val="26272A"/>
                  </a:solidFill>
                  <a:latin typeface="에스코어 드림 6"/>
                </a:rPr>
                <a:t>프로젝트 범위 확대</a:t>
              </a:r>
            </a:p>
          </p:txBody>
        </p:sp>
        <p:pic>
          <p:nvPicPr>
            <p:cNvPr id="48" name="그림 11">
              <a:extLst>
                <a:ext uri="{FF2B5EF4-FFF2-40B4-BE49-F238E27FC236}">
                  <a16:creationId xmlns:a16="http://schemas.microsoft.com/office/drawing/2014/main" id="{761A3A4F-6D65-4054-A083-E96ED741F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03131" y="4211516"/>
              <a:ext cx="1351085" cy="1351085"/>
            </a:xfrm>
            <a:prstGeom prst="rect">
              <a:avLst/>
            </a:prstGeom>
          </p:spPr>
        </p:pic>
        <p:sp>
          <p:nvSpPr>
            <p:cNvPr id="49" name="Object 15">
              <a:extLst>
                <a:ext uri="{FF2B5EF4-FFF2-40B4-BE49-F238E27FC236}">
                  <a16:creationId xmlns:a16="http://schemas.microsoft.com/office/drawing/2014/main" id="{A760EF33-9DC1-4C88-AB71-DAFA7EEC53FE}"/>
                </a:ext>
              </a:extLst>
            </p:cNvPr>
            <p:cNvSpPr txBox="1"/>
            <p:nvPr/>
          </p:nvSpPr>
          <p:spPr>
            <a:xfrm>
              <a:off x="4722" y="6088505"/>
              <a:ext cx="4565295" cy="258860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marL="137160">
                <a:lnSpc>
                  <a:spcPct val="150000"/>
                </a:lnSpc>
              </a:pPr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  <a:cs typeface="Calibri"/>
                </a:rPr>
                <a:t>제주 관광지 중에서도 데이터가 있는 일부 관광지만을 사용했는데 차후 더 많은 관광지, 제주뿐만 아니라 한국 전체의 관광지를 </a:t>
              </a:r>
              <a:r>
                <a:rPr lang="ko-KR" altLang="en-US" sz="2250" kern="0" spc="-100">
                  <a:solidFill>
                    <a:srgbClr val="26272A"/>
                  </a:solidFill>
                  <a:latin typeface="에스코어 드림 4"/>
                  <a:cs typeface="Calibri"/>
                </a:rPr>
                <a:t>추천하도록 발전할 수 있다.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4C6F76C-E5A2-443F-B117-9C28FBE29E0C}"/>
              </a:ext>
            </a:extLst>
          </p:cNvPr>
          <p:cNvGrpSpPr/>
          <p:nvPr/>
        </p:nvGrpSpPr>
        <p:grpSpPr>
          <a:xfrm>
            <a:off x="4569663" y="3371534"/>
            <a:ext cx="4572353" cy="5292131"/>
            <a:chOff x="-2336" y="3384982"/>
            <a:chExt cx="4572353" cy="5292131"/>
          </a:xfrm>
        </p:grpSpPr>
        <p:sp>
          <p:nvSpPr>
            <p:cNvPr id="54" name="Object 14">
              <a:extLst>
                <a:ext uri="{FF2B5EF4-FFF2-40B4-BE49-F238E27FC236}">
                  <a16:creationId xmlns:a16="http://schemas.microsoft.com/office/drawing/2014/main" id="{446EC7C5-183E-4EF9-97B8-2A67042F4852}"/>
                </a:ext>
              </a:extLst>
            </p:cNvPr>
            <p:cNvSpPr txBox="1"/>
            <p:nvPr/>
          </p:nvSpPr>
          <p:spPr>
            <a:xfrm>
              <a:off x="-2336" y="3384982"/>
              <a:ext cx="4569997" cy="5781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ctr"/>
              <a:r>
                <a:rPr lang="ko-KR" altLang="en-US" sz="3200" b="1" kern="0" spc="-100" dirty="0">
                  <a:solidFill>
                    <a:srgbClr val="26272A"/>
                  </a:solidFill>
                  <a:latin typeface="에스코어 드림 6"/>
                </a:rPr>
                <a:t>모바일 웹 구현</a:t>
              </a:r>
            </a:p>
          </p:txBody>
        </p:sp>
        <p:pic>
          <p:nvPicPr>
            <p:cNvPr id="55" name="그림 11" descr="시계, 컴퓨터이(가) 표시된 사진&#10;&#10;자동 생성된 설명">
              <a:extLst>
                <a:ext uri="{FF2B5EF4-FFF2-40B4-BE49-F238E27FC236}">
                  <a16:creationId xmlns:a16="http://schemas.microsoft.com/office/drawing/2014/main" id="{472114F3-6468-4950-BEB0-3C44C7716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03131" y="4211516"/>
              <a:ext cx="1351085" cy="1351085"/>
            </a:xfrm>
            <a:prstGeom prst="rect">
              <a:avLst/>
            </a:prstGeom>
          </p:spPr>
        </p:pic>
        <p:sp>
          <p:nvSpPr>
            <p:cNvPr id="56" name="Object 15">
              <a:extLst>
                <a:ext uri="{FF2B5EF4-FFF2-40B4-BE49-F238E27FC236}">
                  <a16:creationId xmlns:a16="http://schemas.microsoft.com/office/drawing/2014/main" id="{0C64D384-437F-4109-B242-FECE0B7BA5D8}"/>
                </a:ext>
              </a:extLst>
            </p:cNvPr>
            <p:cNvSpPr txBox="1"/>
            <p:nvPr/>
          </p:nvSpPr>
          <p:spPr>
            <a:xfrm>
              <a:off x="4722" y="6088505"/>
              <a:ext cx="4565295" cy="258860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marL="137160">
                <a:lnSpc>
                  <a:spcPct val="150000"/>
                </a:lnSpc>
              </a:pPr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  <a:cs typeface="Calibri"/>
                </a:rPr>
                <a:t>현재는 사실상 </a:t>
              </a:r>
              <a:r>
                <a:rPr lang="ko-KR" altLang="en-US" sz="2250" kern="0" spc="-100" dirty="0" err="1">
                  <a:solidFill>
                    <a:srgbClr val="26272A"/>
                  </a:solidFill>
                  <a:latin typeface="에스코어 드림 4"/>
                  <a:cs typeface="Calibri"/>
                </a:rPr>
                <a:t>PC에서만</a:t>
              </a:r>
              <a:r>
                <a:rPr lang="ko-KR" altLang="en-US" sz="2250" kern="0" spc="-100" dirty="0">
                  <a:solidFill>
                    <a:srgbClr val="26272A"/>
                  </a:solidFill>
                  <a:latin typeface="에스코어 드림 4"/>
                  <a:cs typeface="Calibri"/>
                </a:rPr>
                <a:t> 사용이 가능한 구조인데, 관광객들이 컴퓨터를 사용할 일이 적다는 점을 고려하여 모바일 웹이나 앱으로도 사용이 가능하게 할 것이다.</a:t>
              </a:r>
            </a:p>
          </p:txBody>
        </p:sp>
      </p:grpSp>
      <p:sp>
        <p:nvSpPr>
          <p:cNvPr id="2" name="Object 13">
            <a:extLst>
              <a:ext uri="{FF2B5EF4-FFF2-40B4-BE49-F238E27FC236}">
                <a16:creationId xmlns:a16="http://schemas.microsoft.com/office/drawing/2014/main" id="{D2F76238-96FF-48A5-86EB-463CC034D1A6}"/>
              </a:ext>
            </a:extLst>
          </p:cNvPr>
          <p:cNvSpPr txBox="1"/>
          <p:nvPr/>
        </p:nvSpPr>
        <p:spPr>
          <a:xfrm>
            <a:off x="13926784" y="9865005"/>
            <a:ext cx="4056416" cy="4219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r"/>
            <a:r>
              <a:rPr lang="ko-KR" altLang="en-US" sz="2400">
                <a:solidFill>
                  <a:srgbClr val="26272A"/>
                </a:solidFill>
                <a:latin typeface="에스코어 드림 4"/>
              </a:rPr>
              <a:t>  그림 출처</a:t>
            </a:r>
            <a:r>
              <a:rPr lang="en-US" altLang="ko-KR" sz="2400">
                <a:solidFill>
                  <a:srgbClr val="26272A"/>
                </a:solidFill>
                <a:latin typeface="에스코어 드림 4"/>
              </a:rPr>
              <a:t>: </a:t>
            </a:r>
            <a:r>
              <a:rPr lang="en-US" altLang="ko-KR" sz="2400" err="1">
                <a:solidFill>
                  <a:srgbClr val="26272A"/>
                </a:solidFill>
                <a:latin typeface="에스코어 드림 4"/>
              </a:rPr>
              <a:t>flaticon</a:t>
            </a:r>
            <a:endParaRPr lang="en-US" altLang="ko-KR" sz="2400">
              <a:solidFill>
                <a:srgbClr val="26272A"/>
              </a:solidFill>
              <a:latin typeface="에스코어 드림 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446059" y="3570194"/>
            <a:ext cx="7398079" cy="1428332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9600" b="1">
                <a:latin typeface="Plantagenet Cherokee" panose="02020602070100000000" pitchFamily="18" charset="0"/>
              </a:rPr>
              <a:t>끝</a:t>
            </a:r>
            <a:endParaRPr lang="en-US" sz="9600" b="1" dirty="0">
              <a:latin typeface="Plantagenet Cherokee" panose="02020602070100000000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01753" y="5687945"/>
            <a:ext cx="3680011" cy="76888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4400" b="1" spc="300">
                <a:latin typeface="맑은 고딕"/>
                <a:ea typeface="맑은 고딕"/>
              </a:rPr>
              <a:t>감사합니다.</a:t>
            </a:r>
            <a:endParaRPr lang="ko-KR" altLang="en-US" sz="4400" b="1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9845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133974" y="2152375"/>
            <a:ext cx="5491476" cy="12571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>
                <a:latin typeface="Arial Rounded MT Bold" panose="020F0704030504030204" pitchFamily="34" charset="0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625450" y="2400300"/>
            <a:ext cx="10447058" cy="6839333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400">
                <a:latin typeface="함초롬돋움" panose="020B0604000101010101" pitchFamily="50" charset="-127"/>
                <a:ea typeface="함초롬돋움"/>
                <a:cs typeface="함초롬돋움" panose="020B0604000101010101" pitchFamily="50" charset="-127"/>
              </a:rPr>
              <a:t>팀원 소개 </a:t>
            </a:r>
          </a:p>
          <a:p>
            <a:pPr marL="742950" indent="-742950" algn="just">
              <a:lnSpc>
                <a:spcPct val="150000"/>
              </a:lnSpc>
              <a:buAutoNum type="arabicPeriod"/>
            </a:pPr>
            <a:r>
              <a:rPr lang="ko-KR" altLang="en-US" sz="4400">
                <a:latin typeface="함초롬돋움" panose="020B0604000101010101" pitchFamily="50" charset="-127"/>
                <a:ea typeface="함초롬돋움"/>
                <a:cs typeface="함초롬돋움" panose="020B0604000101010101" pitchFamily="50" charset="-127"/>
              </a:rPr>
              <a:t>문제 상황</a:t>
            </a:r>
            <a:endParaRPr lang="en-US" altLang="ko-KR" sz="4400">
              <a:latin typeface="함초롬돋움" panose="020B0604000101010101" pitchFamily="50" charset="-127"/>
              <a:ea typeface="함초롬돋움"/>
              <a:cs typeface="함초롬돋움" panose="020B0604000101010101" pitchFamily="50" charset="-127"/>
            </a:endParaRP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작품의 목적</a:t>
            </a:r>
            <a:endParaRPr lang="en-US" altLang="ko-KR" sz="44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작품 요약</a:t>
            </a:r>
            <a:endParaRPr lang="en-US" altLang="ko-KR" sz="44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작품 제작 과정</a:t>
            </a:r>
            <a:endParaRPr lang="en-US" altLang="ko-KR" sz="44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제작 결과</a:t>
            </a:r>
            <a:endParaRPr lang="en-US" altLang="ko-KR" sz="44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향후 계획</a:t>
            </a:r>
            <a:endParaRPr lang="en-US" sz="44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2381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03121" y="2114639"/>
            <a:ext cx="6503889" cy="125711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7200" b="1" spc="300">
                <a:latin typeface="나눔바른고딕" panose="020B0603020101020101" pitchFamily="50" charset="-127"/>
                <a:ea typeface="나눔바른고딕"/>
              </a:rPr>
              <a:t>팀원 소개</a:t>
            </a:r>
            <a:endParaRPr lang="ko-KR" altLang="en-US" sz="7200" b="1" spc="3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5BFC60-A070-4E5D-B303-C9EB7519414D}"/>
              </a:ext>
            </a:extLst>
          </p:cNvPr>
          <p:cNvGrpSpPr/>
          <p:nvPr/>
        </p:nvGrpSpPr>
        <p:grpSpPr>
          <a:xfrm>
            <a:off x="7921286" y="2413746"/>
            <a:ext cx="9989857" cy="7753733"/>
            <a:chOff x="7961627" y="2413746"/>
            <a:chExt cx="9989857" cy="7753733"/>
          </a:xfrm>
        </p:grpSpPr>
        <p:sp>
          <p:nvSpPr>
            <p:cNvPr id="4" name="Object 6">
              <a:extLst>
                <a:ext uri="{FF2B5EF4-FFF2-40B4-BE49-F238E27FC236}">
                  <a16:creationId xmlns:a16="http://schemas.microsoft.com/office/drawing/2014/main" id="{1D1A9C75-F275-4CC3-A652-6708C47203F7}"/>
                </a:ext>
              </a:extLst>
            </p:cNvPr>
            <p:cNvSpPr txBox="1"/>
            <p:nvPr/>
          </p:nvSpPr>
          <p:spPr>
            <a:xfrm>
              <a:off x="7961627" y="2427194"/>
              <a:ext cx="3777317" cy="117812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just">
                <a:lnSpc>
                  <a:spcPct val="150000"/>
                </a:lnSpc>
              </a:pPr>
              <a:r>
                <a:rPr lang="ko-KR" altLang="en-US" sz="3600">
                  <a:latin typeface="함초롬돋움" panose="020B0604000101010101" pitchFamily="50" charset="-127"/>
                  <a:ea typeface="함초롬돋움"/>
                  <a:cs typeface="함초롬돋움" panose="020B0604000101010101" pitchFamily="50" charset="-127"/>
                </a:rPr>
                <a:t>오현고등학교                  </a:t>
              </a:r>
              <a:endParaRPr lang="ko-KR" sz="1400"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AF36A097-F600-44A6-AA10-3C94EBD1619D}"/>
                </a:ext>
              </a:extLst>
            </p:cNvPr>
            <p:cNvSpPr txBox="1"/>
            <p:nvPr/>
          </p:nvSpPr>
          <p:spPr>
            <a:xfrm>
              <a:off x="10893085" y="2413746"/>
              <a:ext cx="7058399" cy="775373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just">
                <a:lnSpc>
                  <a:spcPct val="150000"/>
                </a:lnSpc>
              </a:pPr>
              <a:r>
                <a:rPr lang="ko-KR" altLang="en-US" sz="3600">
                  <a:latin typeface="함초롬돋움" panose="020B0604000101010101" pitchFamily="50" charset="-127"/>
                  <a:ea typeface="함초롬돋움"/>
                  <a:cs typeface="함초롬돋움" panose="020B0604000101010101" pitchFamily="50" charset="-127"/>
                </a:rPr>
                <a:t>1학년 </a:t>
              </a:r>
              <a:r>
                <a:rPr lang="ko-KR" altLang="en-US" sz="3600" err="1">
                  <a:latin typeface="함초롬돋움" panose="020B0604000101010101" pitchFamily="50" charset="-127"/>
                  <a:ea typeface="함초롬돋움"/>
                  <a:cs typeface="함초롬돋움" panose="020B0604000101010101" pitchFamily="50" charset="-127"/>
                </a:rPr>
                <a:t>김범주</a:t>
              </a:r>
              <a:r>
                <a:rPr lang="ko-KR" altLang="en-US" sz="2000">
                  <a:latin typeface="함초롬돋움" panose="020B0604000101010101" pitchFamily="50" charset="-127"/>
                  <a:ea typeface="함초롬돋움"/>
                  <a:cs typeface="함초롬돋움" panose="020B0604000101010101" pitchFamily="50" charset="-127"/>
                </a:rPr>
                <a:t>(아이디어 </a:t>
              </a:r>
              <a:r>
                <a:rPr lang="ko-KR" altLang="en-US" sz="2000" err="1">
                  <a:latin typeface="함초롬돋움" panose="020B0604000101010101" pitchFamily="50" charset="-127"/>
                  <a:ea typeface="함초롬돋움"/>
                  <a:cs typeface="함초롬돋움" panose="020B0604000101010101" pitchFamily="50" charset="-127"/>
                </a:rPr>
                <a:t>제공&amp;문서</a:t>
              </a:r>
              <a:r>
                <a:rPr lang="ko-KR" altLang="en-US" sz="2000">
                  <a:latin typeface="함초롬돋움" panose="020B0604000101010101" pitchFamily="50" charset="-127"/>
                  <a:ea typeface="함초롬돋움"/>
                  <a:cs typeface="함초롬돋움" panose="020B0604000101010101" pitchFamily="50" charset="-127"/>
                </a:rPr>
                <a:t> 작성)</a:t>
              </a:r>
              <a:endParaRPr lang="ko-KR" altLang="en-US" sz="3200">
                <a:latin typeface="Calibri"/>
                <a:ea typeface="함초롬돋움"/>
                <a:cs typeface="Calibri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3600">
                  <a:latin typeface="함초롬돋움" panose="020B0604000101010101" pitchFamily="50" charset="-127"/>
                  <a:ea typeface="함초롬돋움"/>
                  <a:cs typeface="함초롬돋움" panose="020B0604000101010101" pitchFamily="50" charset="-127"/>
                </a:rPr>
                <a:t>1학년 강민호</a:t>
              </a:r>
              <a:r>
                <a:rPr lang="ko-KR" altLang="en-US" sz="2000">
                  <a:latin typeface="함초롬돋움" panose="020B0604000101010101" pitchFamily="50" charset="-127"/>
                  <a:ea typeface="함초롬돋움"/>
                  <a:cs typeface="함초롬돋움" panose="020B0604000101010101" pitchFamily="50" charset="-127"/>
                </a:rPr>
                <a:t>(데이터 조사 및 확보)</a:t>
              </a:r>
              <a:endParaRPr lang="ko-KR" sz="1600">
                <a:latin typeface="Calibri"/>
                <a:ea typeface="함초롬돋움"/>
                <a:cs typeface="Calibri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3600">
                  <a:latin typeface="함초롬돋움" panose="020B0604000101010101" pitchFamily="50" charset="-127"/>
                  <a:ea typeface="함초롬돋움"/>
                  <a:cs typeface="함초롬돋움" panose="020B0604000101010101" pitchFamily="50" charset="-127"/>
                </a:rPr>
                <a:t>1학년 </a:t>
              </a:r>
              <a:r>
                <a:rPr lang="ko-KR" altLang="en-US" sz="3600" err="1">
                  <a:latin typeface="함초롬돋움" panose="020B0604000101010101" pitchFamily="50" charset="-127"/>
                  <a:ea typeface="함초롬돋움"/>
                  <a:cs typeface="함초롬돋움" panose="020B0604000101010101" pitchFamily="50" charset="-127"/>
                </a:rPr>
                <a:t>배준범</a:t>
              </a:r>
              <a:r>
                <a:rPr lang="ko-KR" altLang="en-US" sz="2000">
                  <a:latin typeface="함초롬돋움" panose="020B0604000101010101" pitchFamily="50" charset="-127"/>
                  <a:ea typeface="함초롬돋움"/>
                  <a:cs typeface="함초롬돋움" panose="020B0604000101010101" pitchFamily="50" charset="-127"/>
                </a:rPr>
                <a:t>(데이터 </a:t>
              </a:r>
              <a:r>
                <a:rPr lang="ko-KR" altLang="en-US" sz="2000" err="1">
                  <a:latin typeface="함초롬돋움" panose="020B0604000101010101" pitchFamily="50" charset="-127"/>
                  <a:ea typeface="함초롬돋움"/>
                  <a:cs typeface="함초롬돋움" panose="020B0604000101010101" pitchFamily="50" charset="-127"/>
                </a:rPr>
                <a:t>전처리</a:t>
              </a:r>
              <a:r>
                <a:rPr lang="ko-KR" altLang="en-US" sz="2000">
                  <a:latin typeface="함초롬돋움" panose="020B0604000101010101" pitchFamily="50" charset="-127"/>
                  <a:ea typeface="함초롬돋움"/>
                  <a:cs typeface="함초롬돋움" panose="020B0604000101010101" pitchFamily="50" charset="-127"/>
                </a:rPr>
                <a:t> 및 시각화)</a:t>
              </a:r>
              <a:endParaRPr lang="ko-KR" sz="1600">
                <a:latin typeface="Calibri"/>
                <a:ea typeface="함초롬돋움"/>
                <a:cs typeface="Calibri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3600">
                  <a:latin typeface="함초롬돋움"/>
                  <a:ea typeface="함초롬돋움"/>
                  <a:cs typeface="함초롬돋움" panose="020B0604000101010101" pitchFamily="50" charset="-127"/>
                </a:rPr>
                <a:t>1학년 </a:t>
              </a:r>
              <a:r>
                <a:rPr lang="ko-KR" altLang="en-US" sz="3600" err="1">
                  <a:latin typeface="함초롬돋움"/>
                  <a:ea typeface="함초롬돋움"/>
                  <a:cs typeface="함초롬돋움" panose="020B0604000101010101" pitchFamily="50" charset="-127"/>
                </a:rPr>
                <a:t>홍혁재</a:t>
              </a:r>
              <a:r>
                <a:rPr lang="ko-KR" altLang="en-US" sz="2000">
                  <a:latin typeface="함초롬돋움"/>
                  <a:ea typeface="함초롬돋움"/>
                  <a:cs typeface="함초롬돋움" panose="020B0604000101010101" pitchFamily="50" charset="-127"/>
                </a:rPr>
                <a:t>(웹페이지 제작)</a:t>
              </a:r>
              <a:r>
                <a:rPr lang="ko-KR" altLang="en-US" sz="4000">
                  <a:latin typeface="함초롬돋움"/>
                  <a:ea typeface="함초롬돋움"/>
                  <a:cs typeface="함초롬돋움" panose="020B0604000101010101" pitchFamily="50" charset="-127"/>
                </a:rPr>
                <a:t>    </a:t>
              </a:r>
              <a:endParaRPr lang="ko-KR" sz="1600">
                <a:latin typeface="함초롬돋움"/>
                <a:cs typeface="Calibri"/>
              </a:endParaRPr>
            </a:p>
          </p:txBody>
        </p:sp>
      </p:grpSp>
      <p:pic>
        <p:nvPicPr>
          <p:cNvPr id="7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59A64B8-C700-4FD8-85F3-1DE28E99E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270" y="7936623"/>
            <a:ext cx="3550023" cy="175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9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2381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03121" y="2114639"/>
            <a:ext cx="6503889" cy="12571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7200" b="1" spc="3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상황</a:t>
            </a:r>
            <a:endParaRPr lang="en-US" sz="7200" b="1" spc="3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3926784" y="9865005"/>
            <a:ext cx="4056416" cy="42199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>
                <a:solidFill>
                  <a:srgbClr val="26272A"/>
                </a:solidFill>
                <a:latin typeface="에스코어 드림 4" pitchFamily="34" charset="0"/>
              </a:rPr>
              <a:t>출처</a:t>
            </a:r>
            <a:r>
              <a:rPr lang="en-US" altLang="ko-KR" sz="2400">
                <a:solidFill>
                  <a:srgbClr val="26272A"/>
                </a:solidFill>
                <a:latin typeface="에스코어 드림 4" pitchFamily="34" charset="0"/>
              </a:rPr>
              <a:t>: </a:t>
            </a:r>
            <a:r>
              <a:rPr lang="ko-KR" altLang="en-US" sz="2400">
                <a:solidFill>
                  <a:srgbClr val="26272A"/>
                </a:solidFill>
                <a:latin typeface="에스코어 드림 4" pitchFamily="34" charset="0"/>
              </a:rPr>
              <a:t>경향신문</a:t>
            </a:r>
            <a:r>
              <a:rPr lang="en-US" altLang="ko-KR" sz="2400">
                <a:solidFill>
                  <a:srgbClr val="26272A"/>
                </a:solidFill>
                <a:latin typeface="에스코어 드림 4" pitchFamily="34" charset="0"/>
              </a:rPr>
              <a:t>, </a:t>
            </a:r>
            <a:r>
              <a:rPr lang="ko-KR" altLang="en-US" sz="2400">
                <a:solidFill>
                  <a:srgbClr val="26272A"/>
                </a:solidFill>
                <a:latin typeface="에스코어 드림 4" pitchFamily="34" charset="0"/>
              </a:rPr>
              <a:t>뉴스</a:t>
            </a:r>
            <a:r>
              <a:rPr lang="en-US" altLang="ko-KR" sz="2400">
                <a:solidFill>
                  <a:srgbClr val="26272A"/>
                </a:solidFill>
                <a:latin typeface="에스코어 드림 4" pitchFamily="34" charset="0"/>
              </a:rPr>
              <a:t>1</a:t>
            </a:r>
            <a:endParaRPr lang="en-US" sz="2000"/>
          </a:p>
        </p:txBody>
      </p:sp>
      <p:pic>
        <p:nvPicPr>
          <p:cNvPr id="1026" name="Picture 2" descr="https://www.notion.so/image/https%3A%2F%2Fs3-us-west-2.amazonaws.com%2Fsecure.notion-static.com%2Fd9dbb4b9-8b43-4fd1-9ce9-f3a669b4bed7%2FUntitled.png?table=block&amp;id=37230af4-e6fc-4a05-b4dc-9b3226e0f8be&amp;width=960&amp;userId=bd3c652d-af7c-4407-9170-d9b24be2255d&amp;cache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341" y="1953462"/>
            <a:ext cx="9479791" cy="1970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6825" t="38281" r="43050" b="50000"/>
          <a:stretch/>
        </p:blipFill>
        <p:spPr>
          <a:xfrm>
            <a:off x="8275340" y="5481071"/>
            <a:ext cx="9479791" cy="18722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88" y="4681835"/>
            <a:ext cx="763644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>
                <a:latin typeface="HY헤드라인M" panose="02030600000101010101" pitchFamily="18" charset="-127"/>
                <a:ea typeface="HY헤드라인M" panose="02030600000101010101" pitchFamily="18" charset="-127"/>
              </a:rPr>
              <a:t>제주도에 몰리는 관광객</a:t>
            </a:r>
            <a:r>
              <a:rPr lang="en-US" altLang="ko-KR" sz="480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48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2381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03121" y="2114639"/>
            <a:ext cx="6503889" cy="12571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7200" b="1" spc="3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상황</a:t>
            </a:r>
            <a:endParaRPr lang="en-US" sz="7200" b="1" spc="3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3926784" y="9865005"/>
            <a:ext cx="4056416" cy="42199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>
                <a:solidFill>
                  <a:srgbClr val="26272A"/>
                </a:solidFill>
                <a:latin typeface="에스코어 드림 4" pitchFamily="34" charset="0"/>
              </a:rPr>
              <a:t>출처</a:t>
            </a:r>
            <a:r>
              <a:rPr lang="en-US" altLang="ko-KR" sz="2400">
                <a:solidFill>
                  <a:srgbClr val="26272A"/>
                </a:solidFill>
                <a:latin typeface="에스코어 드림 4" pitchFamily="34" charset="0"/>
              </a:rPr>
              <a:t>: </a:t>
            </a:r>
            <a:r>
              <a:rPr lang="ko-KR" altLang="en-US" sz="2400">
                <a:solidFill>
                  <a:srgbClr val="26272A"/>
                </a:solidFill>
                <a:latin typeface="에스코어 드림 4" pitchFamily="34" charset="0"/>
              </a:rPr>
              <a:t>뉴스</a:t>
            </a:r>
            <a:r>
              <a:rPr lang="en-US" altLang="ko-KR" sz="2400">
                <a:solidFill>
                  <a:srgbClr val="26272A"/>
                </a:solidFill>
                <a:latin typeface="에스코어 드림 4" pitchFamily="34" charset="0"/>
              </a:rPr>
              <a:t>1</a:t>
            </a:r>
            <a:endParaRPr lang="en-US" sz="2000"/>
          </a:p>
        </p:txBody>
      </p:sp>
      <p:sp>
        <p:nvSpPr>
          <p:cNvPr id="12" name="TextBox 11"/>
          <p:cNvSpPr txBox="1"/>
          <p:nvPr/>
        </p:nvSpPr>
        <p:spPr>
          <a:xfrm>
            <a:off x="-4482" y="4681835"/>
            <a:ext cx="764988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800" err="1">
                <a:latin typeface="HY헤드라인M"/>
                <a:ea typeface="HY헤드라인M"/>
              </a:rPr>
              <a:t>관광지의</a:t>
            </a:r>
            <a:r>
              <a:rPr lang="en-US" altLang="ko-KR" sz="4800">
                <a:latin typeface="HY헤드라인M"/>
                <a:ea typeface="HY헤드라인M"/>
              </a:rPr>
              <a:t> </a:t>
            </a:r>
            <a:r>
              <a:rPr lang="en-US" altLang="ko-KR" sz="4800" err="1">
                <a:latin typeface="HY헤드라인M"/>
                <a:ea typeface="HY헤드라인M"/>
              </a:rPr>
              <a:t>빈부격차</a:t>
            </a:r>
            <a:r>
              <a:rPr lang="en-US" altLang="ko-KR" sz="4800">
                <a:latin typeface="HY헤드라인M"/>
                <a:ea typeface="HY헤드라인M"/>
              </a:rPr>
              <a:t>?</a:t>
            </a:r>
            <a:endParaRPr lang="ko-KR" altLang="en-US" sz="4800">
              <a:latin typeface="HY헤드라인M"/>
              <a:ea typeface="HY헤드라인M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5486" t="62530" r="42014" b="24189"/>
          <a:stretch/>
        </p:blipFill>
        <p:spPr>
          <a:xfrm>
            <a:off x="8484359" y="2911339"/>
            <a:ext cx="9479791" cy="202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4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2278095"/>
            <a:ext cx="10742857" cy="8114286"/>
            <a:chOff x="7643809" y="2278095"/>
            <a:chExt cx="10742857" cy="8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03121" y="2114639"/>
            <a:ext cx="6503889" cy="125711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endParaRPr lang="en-US" sz="7300" kern="0" spc="-200">
              <a:solidFill>
                <a:srgbClr val="26272A"/>
              </a:solidFill>
              <a:latin typeface="나눔스퀘어 ExtraBold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2" name="Object 5">
            <a:extLst>
              <a:ext uri="{FF2B5EF4-FFF2-40B4-BE49-F238E27FC236}">
                <a16:creationId xmlns:a16="http://schemas.microsoft.com/office/drawing/2014/main" id="{4CA22A3C-6283-4A18-84F5-1CD6D550CEA1}"/>
              </a:ext>
            </a:extLst>
          </p:cNvPr>
          <p:cNvSpPr txBox="1"/>
          <p:nvPr/>
        </p:nvSpPr>
        <p:spPr>
          <a:xfrm>
            <a:off x="2207603" y="2132569"/>
            <a:ext cx="6503889" cy="125711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7200" b="1" spc="300">
                <a:latin typeface="나눔바른고딕" panose="020B0603020101020101" pitchFamily="50" charset="-127"/>
                <a:ea typeface="나눔바른고딕"/>
              </a:rPr>
              <a:t>작품의 목적</a:t>
            </a:r>
            <a:endParaRPr lang="ko-KR" altLang="en-US" sz="7200" b="1" spc="3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703257-4389-4A31-9DEB-FBB8D558E062}"/>
              </a:ext>
            </a:extLst>
          </p:cNvPr>
          <p:cNvSpPr txBox="1"/>
          <p:nvPr/>
        </p:nvSpPr>
        <p:spPr>
          <a:xfrm>
            <a:off x="-4482" y="4560811"/>
            <a:ext cx="7651609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>
                <a:latin typeface="HY헤드라인M"/>
                <a:ea typeface="HY헤드라인M"/>
              </a:rPr>
              <a:t>문제를 어떻게 </a:t>
            </a:r>
            <a:endParaRPr lang="ko-KR" altLang="en-US" sz="48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800">
                <a:latin typeface="HY헤드라인M"/>
                <a:ea typeface="HY헤드라인M"/>
              </a:rPr>
              <a:t>해결할 수 있을까</a:t>
            </a:r>
            <a:r>
              <a:rPr lang="en-US" altLang="ko-KR" sz="4800">
                <a:latin typeface="HY헤드라인M"/>
                <a:ea typeface="HY헤드라인M"/>
              </a:rPr>
              <a:t>?</a:t>
            </a:r>
            <a:endParaRPr lang="ko-KR" altLang="en-US" sz="48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33BCEA-4582-4941-B3F3-D0FB4C6F98F8}"/>
              </a:ext>
            </a:extLst>
          </p:cNvPr>
          <p:cNvGrpSpPr/>
          <p:nvPr/>
        </p:nvGrpSpPr>
        <p:grpSpPr>
          <a:xfrm>
            <a:off x="8816076" y="3375844"/>
            <a:ext cx="9348917" cy="1831928"/>
            <a:chOff x="8816076" y="3375844"/>
            <a:chExt cx="9348917" cy="1831928"/>
          </a:xfrm>
        </p:grpSpPr>
        <p:sp>
          <p:nvSpPr>
            <p:cNvPr id="14" name="Object 14"/>
            <p:cNvSpPr txBox="1"/>
            <p:nvPr/>
          </p:nvSpPr>
          <p:spPr>
            <a:xfrm>
              <a:off x="9800570" y="3465664"/>
              <a:ext cx="6089514" cy="4571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just"/>
              <a:r>
                <a:rPr lang="ko-KR" altLang="en-US" sz="3200" b="1" kern="0" spc="-100">
                  <a:solidFill>
                    <a:srgbClr val="26272A"/>
                  </a:solidFill>
                  <a:latin typeface="에스코어 드림 6"/>
                </a:rPr>
                <a:t>재방문율이 높은 관광지 추천</a:t>
              </a:r>
              <a:endParaRPr lang="en-US" sz="3200" b="1" kern="0" spc="-100">
                <a:solidFill>
                  <a:srgbClr val="26272A"/>
                </a:solidFill>
                <a:latin typeface="에스코어 드림 6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9834522" y="3990764"/>
              <a:ext cx="8330471" cy="121700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just"/>
              <a:r>
                <a:rPr lang="ko-KR" altLang="en-US" sz="2250" kern="0" spc="-100">
                  <a:solidFill>
                    <a:srgbClr val="26272A"/>
                  </a:solidFill>
                  <a:latin typeface="에스코어 드림 4"/>
                </a:rPr>
                <a:t>방문객 수가 적더라도 재방문율이 높은 관광지는 </a:t>
              </a:r>
            </a:p>
            <a:p>
              <a:pPr algn="just"/>
              <a:r>
                <a:rPr lang="ko-KR" altLang="en-US" sz="2250" kern="0" spc="-100">
                  <a:solidFill>
                    <a:srgbClr val="26272A"/>
                  </a:solidFill>
                  <a:latin typeface="에스코어 드림 4"/>
                </a:rPr>
                <a:t>관광객들의 만족도가 높았을 것이다.</a:t>
              </a:r>
            </a:p>
          </p:txBody>
        </p: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6076" y="3375844"/>
              <a:ext cx="1022987" cy="897805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D662C4-4369-4C18-83D3-4D4C051F3C52}"/>
              </a:ext>
            </a:extLst>
          </p:cNvPr>
          <p:cNvGrpSpPr/>
          <p:nvPr/>
        </p:nvGrpSpPr>
        <p:grpSpPr>
          <a:xfrm>
            <a:off x="9403311" y="5921215"/>
            <a:ext cx="8997341" cy="1742108"/>
            <a:chOff x="9403311" y="5921215"/>
            <a:chExt cx="8997341" cy="1742108"/>
          </a:xfrm>
        </p:grpSpPr>
        <p:sp>
          <p:nvSpPr>
            <p:cNvPr id="16" name="Object 16"/>
            <p:cNvSpPr txBox="1"/>
            <p:nvPr/>
          </p:nvSpPr>
          <p:spPr>
            <a:xfrm>
              <a:off x="10063122" y="5921215"/>
              <a:ext cx="6089514" cy="4571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just"/>
              <a:r>
                <a:rPr lang="ko-KR" altLang="en-US" sz="2800" b="1" kern="0" spc="-100">
                  <a:solidFill>
                    <a:srgbClr val="26272A"/>
                  </a:solidFill>
                  <a:latin typeface="에스코어 드림 6"/>
                </a:rPr>
                <a:t>관광객 분산 효과</a:t>
              </a: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10070181" y="6446315"/>
              <a:ext cx="8330471" cy="121700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just"/>
              <a:r>
                <a:rPr lang="ko-KR" altLang="en-US" sz="2200" kern="0" spc="-100">
                  <a:solidFill>
                    <a:srgbClr val="26272A"/>
                  </a:solidFill>
                  <a:latin typeface="에스코어 드림 4"/>
                </a:rPr>
                <a:t>사람들이 많이 가는 관광지만이 아닌 기존에 잘 알려지지 </a:t>
              </a:r>
              <a:endParaRPr lang="ko-KR" sz="2200">
                <a:solidFill>
                  <a:srgbClr val="000000"/>
                </a:solidFill>
                <a:latin typeface="Calibri"/>
                <a:cs typeface="Calibri"/>
              </a:endParaRPr>
            </a:p>
            <a:p>
              <a:pPr algn="just"/>
              <a:r>
                <a:rPr lang="ko-KR" altLang="en-US" sz="2200" kern="0" spc="-100">
                  <a:solidFill>
                    <a:srgbClr val="26272A"/>
                  </a:solidFill>
                  <a:latin typeface="에스코어 드림 4"/>
                </a:rPr>
                <a:t>않았던 양질의 관광지로 관광객을 분산할 수 있다.</a:t>
              </a:r>
              <a:endParaRPr lang="ko-KR" sz="2200">
                <a:cs typeface="Calibri"/>
              </a:endParaRPr>
            </a:p>
          </p:txBody>
        </p: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3311" y="5936984"/>
              <a:ext cx="570671" cy="570671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6DE5440-1CC0-4662-BD0C-1C8D97DA9FBD}"/>
              </a:ext>
            </a:extLst>
          </p:cNvPr>
          <p:cNvGrpSpPr/>
          <p:nvPr/>
        </p:nvGrpSpPr>
        <p:grpSpPr>
          <a:xfrm>
            <a:off x="9398656" y="7683313"/>
            <a:ext cx="9022501" cy="1742109"/>
            <a:chOff x="9398656" y="7683313"/>
            <a:chExt cx="9022501" cy="1742109"/>
          </a:xfrm>
        </p:grpSpPr>
        <p:sp>
          <p:nvSpPr>
            <p:cNvPr id="18" name="Object 18"/>
            <p:cNvSpPr txBox="1"/>
            <p:nvPr/>
          </p:nvSpPr>
          <p:spPr>
            <a:xfrm>
              <a:off x="10097075" y="7683313"/>
              <a:ext cx="6089514" cy="4571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just"/>
              <a:r>
                <a:rPr lang="ko-KR" altLang="en-US" sz="2800" b="1" kern="0" spc="-100">
                  <a:solidFill>
                    <a:srgbClr val="26272A"/>
                  </a:solidFill>
                  <a:latin typeface="에스코어 드림 6"/>
                </a:rPr>
                <a:t>코로나 감염 확산 억제</a:t>
              </a: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10090686" y="8208414"/>
              <a:ext cx="8330471" cy="121700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just"/>
              <a:r>
                <a:rPr lang="ko-KR" altLang="en-US" sz="2200" kern="0" spc="-100">
                  <a:solidFill>
                    <a:srgbClr val="26272A"/>
                  </a:solidFill>
                  <a:latin typeface="에스코어 드림 4"/>
                </a:rPr>
                <a:t>관광객들도 사람이 적은 관광지를 선호하는 추세이며</a:t>
              </a:r>
              <a:endParaRPr lang="ko-KR">
                <a:solidFill>
                  <a:srgbClr val="000000"/>
                </a:solidFill>
                <a:latin typeface="Calibri"/>
                <a:cs typeface="Calibri"/>
              </a:endParaRPr>
            </a:p>
            <a:p>
              <a:pPr algn="just"/>
              <a:r>
                <a:rPr lang="ko-KR" altLang="en-US" sz="2200" kern="0" spc="-100">
                  <a:solidFill>
                    <a:srgbClr val="26272A"/>
                  </a:solidFill>
                  <a:latin typeface="에스코어 드림 4"/>
                </a:rPr>
                <a:t>관광객 분산으로 인해 자연스러운 감염 확산 억제 효과가 발생한다.</a:t>
              </a:r>
              <a:endParaRPr lang="ko-KR">
                <a:cs typeface="Calibri"/>
              </a:endParaRPr>
            </a:p>
          </p:txBody>
        </p: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98656" y="7778126"/>
              <a:ext cx="579981" cy="579981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999C415-54E8-4AD5-A085-EFD7D2D72601}"/>
              </a:ext>
            </a:extLst>
          </p:cNvPr>
          <p:cNvGrpSpPr/>
          <p:nvPr/>
        </p:nvGrpSpPr>
        <p:grpSpPr>
          <a:xfrm>
            <a:off x="11886931" y="4896342"/>
            <a:ext cx="3222520" cy="766483"/>
            <a:chOff x="11886931" y="4896342"/>
            <a:chExt cx="3222520" cy="766483"/>
          </a:xfrm>
        </p:grpSpPr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3868400E-203A-4E79-AAC6-6AFA7C886B34}"/>
                </a:ext>
              </a:extLst>
            </p:cNvPr>
            <p:cNvSpPr/>
            <p:nvPr/>
          </p:nvSpPr>
          <p:spPr>
            <a:xfrm>
              <a:off x="11886931" y="4896342"/>
              <a:ext cx="484094" cy="766483"/>
            </a:xfrm>
            <a:prstGeom prst="downArrow">
              <a:avLst/>
            </a:prstGeom>
            <a:solidFill>
              <a:srgbClr val="1EA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FF889-DF5A-4591-B069-D0DFDD5C731F}"/>
                </a:ext>
              </a:extLst>
            </p:cNvPr>
            <p:cNvSpPr txBox="1"/>
            <p:nvPr/>
          </p:nvSpPr>
          <p:spPr>
            <a:xfrm>
              <a:off x="12366251" y="5017434"/>
              <a:ext cx="274320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2400">
                  <a:latin typeface="맑은 고딕"/>
                  <a:ea typeface="맑은 고딕"/>
                </a:rPr>
                <a:t>그러면?</a:t>
              </a:r>
              <a:endParaRPr lang="ko-KR" altLang="en-US" sz="2400">
                <a:latin typeface="맑은 고딕"/>
                <a:ea typeface="맑은 고딕"/>
                <a:cs typeface="Calibri"/>
              </a:endParaRPr>
            </a:p>
          </p:txBody>
        </p:sp>
      </p:grpSp>
      <p:sp>
        <p:nvSpPr>
          <p:cNvPr id="28" name="Object 13">
            <a:extLst>
              <a:ext uri="{FF2B5EF4-FFF2-40B4-BE49-F238E27FC236}">
                <a16:creationId xmlns:a16="http://schemas.microsoft.com/office/drawing/2014/main" id="{256CA36F-FD87-4654-B229-7F6C1068C28F}"/>
              </a:ext>
            </a:extLst>
          </p:cNvPr>
          <p:cNvSpPr txBox="1"/>
          <p:nvPr/>
        </p:nvSpPr>
        <p:spPr>
          <a:xfrm>
            <a:off x="13926784" y="9865005"/>
            <a:ext cx="4056416" cy="4219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r"/>
            <a:r>
              <a:rPr lang="ko-KR" altLang="en-US" sz="2400">
                <a:solidFill>
                  <a:srgbClr val="26272A"/>
                </a:solidFill>
                <a:latin typeface="에스코어 드림 4"/>
              </a:rPr>
              <a:t>  그림 출처</a:t>
            </a:r>
            <a:r>
              <a:rPr lang="en-US" altLang="ko-KR" sz="2400">
                <a:solidFill>
                  <a:srgbClr val="26272A"/>
                </a:solidFill>
                <a:latin typeface="에스코어 드림 4"/>
              </a:rPr>
              <a:t>: </a:t>
            </a:r>
            <a:r>
              <a:rPr lang="en-US" altLang="ko-KR" sz="2400" err="1">
                <a:solidFill>
                  <a:srgbClr val="26272A"/>
                </a:solidFill>
                <a:latin typeface="에스코어 드림 4"/>
              </a:rPr>
              <a:t>flaticon</a:t>
            </a:r>
            <a:endParaRPr lang="en-US" altLang="ko-KR" sz="2400">
              <a:solidFill>
                <a:srgbClr val="26272A"/>
              </a:solidFill>
              <a:latin typeface="에스코어 드림 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2278095"/>
            <a:ext cx="10742857" cy="8114286"/>
            <a:chOff x="7643809" y="2278095"/>
            <a:chExt cx="10742857" cy="8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03121" y="2114639"/>
            <a:ext cx="6503889" cy="125711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endParaRPr lang="en-US" sz="7300" kern="0" spc="-200">
              <a:solidFill>
                <a:srgbClr val="26272A"/>
              </a:solidFill>
              <a:latin typeface="나눔스퀘어 ExtraBold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2" name="Object 5">
            <a:extLst>
              <a:ext uri="{FF2B5EF4-FFF2-40B4-BE49-F238E27FC236}">
                <a16:creationId xmlns:a16="http://schemas.microsoft.com/office/drawing/2014/main" id="{4CA22A3C-6283-4A18-84F5-1CD6D550CEA1}"/>
              </a:ext>
            </a:extLst>
          </p:cNvPr>
          <p:cNvSpPr txBox="1"/>
          <p:nvPr/>
        </p:nvSpPr>
        <p:spPr>
          <a:xfrm>
            <a:off x="2207603" y="2132569"/>
            <a:ext cx="6503889" cy="125711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7200" b="1" spc="300">
                <a:latin typeface="나눔바른고딕" panose="020B0603020101020101" pitchFamily="50" charset="-127"/>
                <a:ea typeface="나눔바른고딕"/>
              </a:rPr>
              <a:t>작품의 목적</a:t>
            </a:r>
            <a:endParaRPr lang="ko-KR" altLang="en-US" sz="7200" b="1" spc="3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33BCEA-4582-4941-B3F3-D0FB4C6F98F8}"/>
              </a:ext>
            </a:extLst>
          </p:cNvPr>
          <p:cNvGrpSpPr/>
          <p:nvPr/>
        </p:nvGrpSpPr>
        <p:grpSpPr>
          <a:xfrm>
            <a:off x="8878667" y="3375844"/>
            <a:ext cx="9286326" cy="1831928"/>
            <a:chOff x="8878667" y="3375844"/>
            <a:chExt cx="9286326" cy="1831928"/>
          </a:xfrm>
        </p:grpSpPr>
        <p:sp>
          <p:nvSpPr>
            <p:cNvPr id="14" name="Object 14"/>
            <p:cNvSpPr txBox="1"/>
            <p:nvPr/>
          </p:nvSpPr>
          <p:spPr>
            <a:xfrm>
              <a:off x="9800570" y="3465664"/>
              <a:ext cx="6089514" cy="4571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just"/>
              <a:r>
                <a:rPr lang="ko-KR" altLang="en-US" sz="3200" b="1" kern="0" spc="-100">
                  <a:solidFill>
                    <a:srgbClr val="26272A"/>
                  </a:solidFill>
                  <a:latin typeface="에스코어 드림 6"/>
                </a:rPr>
                <a:t>'</a:t>
              </a:r>
              <a:r>
                <a:rPr lang="ko-KR" altLang="en-US" sz="3200" b="1" kern="0" spc="-100" err="1">
                  <a:solidFill>
                    <a:srgbClr val="26272A"/>
                  </a:solidFill>
                  <a:latin typeface="에스코어 드림 6"/>
                </a:rPr>
                <a:t>다크</a:t>
              </a:r>
              <a:r>
                <a:rPr lang="ko-KR" altLang="en-US" sz="3200" b="1" kern="0" spc="-100">
                  <a:solidFill>
                    <a:srgbClr val="26272A"/>
                  </a:solidFill>
                  <a:latin typeface="에스코어 드림 6"/>
                </a:rPr>
                <a:t> </a:t>
              </a:r>
              <a:r>
                <a:rPr lang="ko-KR" altLang="en-US" sz="3200" b="1" kern="0" spc="-100" err="1">
                  <a:solidFill>
                    <a:srgbClr val="26272A"/>
                  </a:solidFill>
                  <a:latin typeface="에스코어 드림 6"/>
                </a:rPr>
                <a:t>투어리즘</a:t>
              </a:r>
              <a:r>
                <a:rPr lang="ko-KR" altLang="en-US" sz="3200" b="1" kern="0" spc="-100">
                  <a:solidFill>
                    <a:srgbClr val="26272A"/>
                  </a:solidFill>
                  <a:latin typeface="에스코어 드림 6"/>
                </a:rPr>
                <a:t>' 여행지 추천</a:t>
              </a: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9834522" y="3990764"/>
              <a:ext cx="8330471" cy="121700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just"/>
              <a:r>
                <a:rPr lang="ko-KR" altLang="en-US" sz="2250" kern="0" spc="-100">
                  <a:solidFill>
                    <a:srgbClr val="26272A"/>
                  </a:solidFill>
                  <a:latin typeface="에스코어 드림 4"/>
                </a:rPr>
                <a:t>아픈 역사를 가진 장소인 '</a:t>
              </a:r>
              <a:r>
                <a:rPr lang="ko-KR" altLang="en-US" sz="2250" kern="0" spc="-100" err="1">
                  <a:solidFill>
                    <a:srgbClr val="26272A"/>
                  </a:solidFill>
                  <a:latin typeface="에스코어 드림 4"/>
                </a:rPr>
                <a:t>다크</a:t>
              </a:r>
              <a:r>
                <a:rPr lang="ko-KR" altLang="en-US" sz="2250" kern="0" spc="-100">
                  <a:solidFill>
                    <a:srgbClr val="26272A"/>
                  </a:solidFill>
                  <a:latin typeface="에스코어 드림 4"/>
                </a:rPr>
                <a:t> </a:t>
              </a:r>
              <a:r>
                <a:rPr lang="ko-KR" altLang="en-US" sz="2250" kern="0" spc="-100" err="1">
                  <a:solidFill>
                    <a:srgbClr val="26272A"/>
                  </a:solidFill>
                  <a:latin typeface="에스코어 드림 4"/>
                </a:rPr>
                <a:t>투어리즘</a:t>
              </a:r>
              <a:r>
                <a:rPr lang="ko-KR" altLang="en-US" sz="2250" kern="0" spc="-100">
                  <a:solidFill>
                    <a:srgbClr val="26272A"/>
                  </a:solidFill>
                  <a:latin typeface="에스코어 드림 4"/>
                </a:rPr>
                <a:t>'</a:t>
              </a:r>
            </a:p>
            <a:p>
              <a:pPr algn="just"/>
              <a:r>
                <a:rPr lang="ko-KR" altLang="en-US" sz="2250" kern="0" spc="-100">
                  <a:solidFill>
                    <a:srgbClr val="26272A"/>
                  </a:solidFill>
                  <a:latin typeface="에스코어 드림 4"/>
                </a:rPr>
                <a:t>여행지들을 함께 추천해준다.</a:t>
              </a:r>
            </a:p>
          </p:txBody>
        </p: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78667" y="3375844"/>
              <a:ext cx="897805" cy="897805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D662C4-4369-4C18-83D3-4D4C051F3C52}"/>
              </a:ext>
            </a:extLst>
          </p:cNvPr>
          <p:cNvGrpSpPr/>
          <p:nvPr/>
        </p:nvGrpSpPr>
        <p:grpSpPr>
          <a:xfrm>
            <a:off x="9403311" y="5921215"/>
            <a:ext cx="8997341" cy="1742108"/>
            <a:chOff x="9403311" y="5921215"/>
            <a:chExt cx="8997341" cy="1742108"/>
          </a:xfrm>
        </p:grpSpPr>
        <p:sp>
          <p:nvSpPr>
            <p:cNvPr id="16" name="Object 16"/>
            <p:cNvSpPr txBox="1"/>
            <p:nvPr/>
          </p:nvSpPr>
          <p:spPr>
            <a:xfrm>
              <a:off x="10063122" y="5921215"/>
              <a:ext cx="6089514" cy="4571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just"/>
              <a:r>
                <a:rPr lang="ko-KR" altLang="en-US" sz="2800" b="1" kern="0" spc="-100">
                  <a:solidFill>
                    <a:srgbClr val="26272A"/>
                  </a:solidFill>
                  <a:latin typeface="에스코어 드림 6"/>
                </a:rPr>
                <a:t>역사적 사건 소개</a:t>
              </a: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10070181" y="6446315"/>
              <a:ext cx="8330471" cy="121700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just"/>
              <a:r>
                <a:rPr lang="ko-KR" altLang="en-US" sz="2200" kern="0" spc="-100">
                  <a:solidFill>
                    <a:srgbClr val="26272A"/>
                  </a:solidFill>
                  <a:latin typeface="에스코어 드림 4"/>
                  <a:cs typeface="Calibri"/>
                </a:rPr>
                <a:t>제주 여행에서 단순한 즐거움만이 아닌 역사적 사건에 대해</a:t>
              </a:r>
            </a:p>
            <a:p>
              <a:pPr algn="just"/>
              <a:r>
                <a:rPr lang="ko-KR" altLang="en-US" sz="2200" kern="0" spc="-100">
                  <a:solidFill>
                    <a:srgbClr val="26272A"/>
                  </a:solidFill>
                  <a:latin typeface="에스코어 드림 4"/>
                  <a:cs typeface="Calibri"/>
                </a:rPr>
                <a:t>생각할 시간을 가지고 인문학적 교양을 쌓을 수 있게 해준다.</a:t>
              </a:r>
            </a:p>
          </p:txBody>
        </p: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3311" y="5936984"/>
              <a:ext cx="570671" cy="570671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6DE5440-1CC0-4662-BD0C-1C8D97DA9FBD}"/>
              </a:ext>
            </a:extLst>
          </p:cNvPr>
          <p:cNvGrpSpPr/>
          <p:nvPr/>
        </p:nvGrpSpPr>
        <p:grpSpPr>
          <a:xfrm>
            <a:off x="9398656" y="7683313"/>
            <a:ext cx="9022501" cy="1742109"/>
            <a:chOff x="9398656" y="7683313"/>
            <a:chExt cx="9022501" cy="1742109"/>
          </a:xfrm>
        </p:grpSpPr>
        <p:sp>
          <p:nvSpPr>
            <p:cNvPr id="18" name="Object 18"/>
            <p:cNvSpPr txBox="1"/>
            <p:nvPr/>
          </p:nvSpPr>
          <p:spPr>
            <a:xfrm>
              <a:off x="10097075" y="7683313"/>
              <a:ext cx="6089514" cy="4571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just"/>
              <a:r>
                <a:rPr lang="ko-KR" altLang="en-US" sz="2800" b="1" kern="0" spc="-100">
                  <a:solidFill>
                    <a:srgbClr val="26272A"/>
                  </a:solidFill>
                  <a:latin typeface="에스코어 드림 6"/>
                </a:rPr>
                <a:t>관광객 분산 효과</a:t>
              </a: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10090686" y="8208414"/>
              <a:ext cx="8330471" cy="121700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/>
            <a:lstStyle/>
            <a:p>
              <a:pPr algn="just"/>
              <a:r>
                <a:rPr lang="ko-KR" altLang="en-US" sz="2200" kern="0" spc="-100">
                  <a:solidFill>
                    <a:srgbClr val="26272A"/>
                  </a:solidFill>
                  <a:latin typeface="에스코어 드림 4"/>
                  <a:cs typeface="Calibri"/>
                </a:rPr>
                <a:t>'</a:t>
              </a:r>
              <a:r>
                <a:rPr lang="ko-KR" altLang="en-US" sz="2200" kern="0" spc="-100" err="1">
                  <a:solidFill>
                    <a:srgbClr val="26272A"/>
                  </a:solidFill>
                  <a:latin typeface="에스코어 드림 4"/>
                  <a:cs typeface="Calibri"/>
                </a:rPr>
                <a:t>다크</a:t>
              </a:r>
              <a:r>
                <a:rPr lang="ko-KR" altLang="en-US" sz="2200" kern="0" spc="-100">
                  <a:solidFill>
                    <a:srgbClr val="26272A"/>
                  </a:solidFill>
                  <a:latin typeface="에스코어 드림 4"/>
                  <a:cs typeface="Calibri"/>
                </a:rPr>
                <a:t> </a:t>
              </a:r>
              <a:r>
                <a:rPr lang="ko-KR" altLang="en-US" sz="2200" kern="0" spc="-100" err="1">
                  <a:solidFill>
                    <a:srgbClr val="26272A"/>
                  </a:solidFill>
                  <a:latin typeface="에스코어 드림 4"/>
                  <a:cs typeface="Calibri"/>
                </a:rPr>
                <a:t>투어리즘</a:t>
              </a:r>
              <a:r>
                <a:rPr lang="ko-KR" altLang="en-US" sz="2200" kern="0" spc="-100">
                  <a:solidFill>
                    <a:srgbClr val="26272A"/>
                  </a:solidFill>
                  <a:latin typeface="에스코어 드림 4"/>
                  <a:cs typeface="Calibri"/>
                </a:rPr>
                <a:t>' 여행지들 또한 기존에 인지도가 높았다고</a:t>
              </a:r>
              <a:endParaRPr lang="ko-KR">
                <a:solidFill>
                  <a:srgbClr val="000000"/>
                </a:solidFill>
                <a:latin typeface="Calibri"/>
                <a:cs typeface="Calibri"/>
              </a:endParaRPr>
            </a:p>
            <a:p>
              <a:pPr algn="just"/>
              <a:r>
                <a:rPr lang="ko-KR" altLang="en-US" sz="2200" kern="0" spc="-100">
                  <a:solidFill>
                    <a:srgbClr val="26272A"/>
                  </a:solidFill>
                  <a:latin typeface="에스코어 드림 4"/>
                  <a:cs typeface="Calibri"/>
                </a:rPr>
                <a:t>보기 어려우므로 관광객을 분산할 수 있다.</a:t>
              </a:r>
            </a:p>
          </p:txBody>
        </p: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98656" y="7778126"/>
              <a:ext cx="579981" cy="579981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999C415-54E8-4AD5-A085-EFD7D2D72601}"/>
              </a:ext>
            </a:extLst>
          </p:cNvPr>
          <p:cNvGrpSpPr/>
          <p:nvPr/>
        </p:nvGrpSpPr>
        <p:grpSpPr>
          <a:xfrm>
            <a:off x="11886931" y="4896342"/>
            <a:ext cx="3222520" cy="766483"/>
            <a:chOff x="11886931" y="4896342"/>
            <a:chExt cx="3222520" cy="766483"/>
          </a:xfrm>
        </p:grpSpPr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3868400E-203A-4E79-AAC6-6AFA7C886B34}"/>
                </a:ext>
              </a:extLst>
            </p:cNvPr>
            <p:cNvSpPr/>
            <p:nvPr/>
          </p:nvSpPr>
          <p:spPr>
            <a:xfrm>
              <a:off x="11886931" y="4896342"/>
              <a:ext cx="484094" cy="766483"/>
            </a:xfrm>
            <a:prstGeom prst="downArrow">
              <a:avLst/>
            </a:prstGeom>
            <a:solidFill>
              <a:srgbClr val="1EA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7FF889-DF5A-4591-B069-D0DFDD5C731F}"/>
                </a:ext>
              </a:extLst>
            </p:cNvPr>
            <p:cNvSpPr txBox="1"/>
            <p:nvPr/>
          </p:nvSpPr>
          <p:spPr>
            <a:xfrm>
              <a:off x="12366251" y="5017434"/>
              <a:ext cx="274320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2400">
                  <a:latin typeface="맑은 고딕"/>
                  <a:ea typeface="맑은 고딕"/>
                </a:rPr>
                <a:t>그러면?</a:t>
              </a:r>
              <a:endParaRPr lang="ko-KR" altLang="en-US" sz="2400">
                <a:latin typeface="맑은 고딕"/>
                <a:ea typeface="맑은 고딕"/>
                <a:cs typeface="Calibri"/>
              </a:endParaRPr>
            </a:p>
          </p:txBody>
        </p:sp>
      </p:grpSp>
      <p:sp>
        <p:nvSpPr>
          <p:cNvPr id="6" name="Object 13">
            <a:extLst>
              <a:ext uri="{FF2B5EF4-FFF2-40B4-BE49-F238E27FC236}">
                <a16:creationId xmlns:a16="http://schemas.microsoft.com/office/drawing/2014/main" id="{07A62372-D612-4B5C-80D8-123FE94B0319}"/>
              </a:ext>
            </a:extLst>
          </p:cNvPr>
          <p:cNvSpPr txBox="1"/>
          <p:nvPr/>
        </p:nvSpPr>
        <p:spPr>
          <a:xfrm>
            <a:off x="13926784" y="9865005"/>
            <a:ext cx="4056416" cy="4219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r"/>
            <a:r>
              <a:rPr lang="ko-KR" altLang="en-US" sz="2400">
                <a:solidFill>
                  <a:srgbClr val="26272A"/>
                </a:solidFill>
                <a:latin typeface="에스코어 드림 4"/>
              </a:rPr>
              <a:t>  그림 출처</a:t>
            </a:r>
            <a:r>
              <a:rPr lang="en-US" altLang="ko-KR" sz="2400">
                <a:solidFill>
                  <a:srgbClr val="26272A"/>
                </a:solidFill>
                <a:latin typeface="에스코어 드림 4"/>
              </a:rPr>
              <a:t>: </a:t>
            </a:r>
            <a:r>
              <a:rPr lang="en-US" altLang="ko-KR" sz="2400" err="1">
                <a:solidFill>
                  <a:srgbClr val="26272A"/>
                </a:solidFill>
                <a:latin typeface="에스코어 드림 4"/>
              </a:rPr>
              <a:t>flaticon</a:t>
            </a:r>
            <a:endParaRPr lang="en-US" altLang="ko-KR" sz="2400">
              <a:solidFill>
                <a:srgbClr val="26272A"/>
              </a:solidFill>
              <a:latin typeface="에스코어 드림 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E85B7D-6F1C-4624-A942-B5727285BCCC}"/>
              </a:ext>
            </a:extLst>
          </p:cNvPr>
          <p:cNvSpPr txBox="1"/>
          <p:nvPr/>
        </p:nvSpPr>
        <p:spPr>
          <a:xfrm>
            <a:off x="-4482" y="4560811"/>
            <a:ext cx="7651609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800">
                <a:latin typeface="HY헤드라인M"/>
                <a:ea typeface="HY헤드라인M"/>
              </a:rPr>
              <a:t>문제를 어떻게 </a:t>
            </a:r>
            <a:endParaRPr lang="ko-KR" altLang="en-US" sz="48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800">
                <a:latin typeface="HY헤드라인M"/>
                <a:ea typeface="HY헤드라인M"/>
              </a:rPr>
              <a:t>해결할 수 있을까</a:t>
            </a:r>
            <a:r>
              <a:rPr lang="en-US" altLang="ko-KR" sz="4800">
                <a:latin typeface="HY헤드라인M"/>
                <a:ea typeface="HY헤드라인M"/>
              </a:rPr>
              <a:t>?</a:t>
            </a:r>
            <a:endParaRPr lang="ko-KR" altLang="en-US" sz="48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14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373790" y="6544919"/>
            <a:ext cx="3712237" cy="45713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3200" b="1" kern="0" spc="-100">
                <a:solidFill>
                  <a:srgbClr val="26272A"/>
                </a:solidFill>
                <a:latin typeface="에스코어 드림 6"/>
              </a:rPr>
              <a:t>지도 시각화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17889" y="7135185"/>
            <a:ext cx="4138739" cy="185909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2250" kern="0" spc="-100">
                <a:solidFill>
                  <a:srgbClr val="26272A"/>
                </a:solidFill>
                <a:latin typeface="에스코어 드림 4"/>
              </a:rPr>
              <a:t>제주</a:t>
            </a:r>
            <a:r>
              <a:rPr lang="en-US" sz="2250" kern="0" spc="-100">
                <a:solidFill>
                  <a:srgbClr val="26272A"/>
                </a:solidFill>
                <a:latin typeface="에스코어 드림 4"/>
              </a:rPr>
              <a:t> </a:t>
            </a:r>
            <a:r>
              <a:rPr lang="ko-KR" altLang="en-US" sz="2250" kern="0" spc="-100">
                <a:solidFill>
                  <a:srgbClr val="26272A"/>
                </a:solidFill>
                <a:latin typeface="에스코어 드림 4"/>
              </a:rPr>
              <a:t>관광지 방문객</a:t>
            </a:r>
            <a:r>
              <a:rPr lang="en-US" sz="2250" kern="0" spc="-100">
                <a:solidFill>
                  <a:srgbClr val="26272A"/>
                </a:solidFill>
                <a:latin typeface="에스코어 드림 4"/>
              </a:rPr>
              <a:t> 수 </a:t>
            </a:r>
            <a:r>
              <a:rPr lang="ko-KR" altLang="en-US" sz="2250" kern="0" spc="-100">
                <a:solidFill>
                  <a:srgbClr val="26272A"/>
                </a:solidFill>
                <a:latin typeface="에스코어 드림 4"/>
              </a:rPr>
              <a:t>및</a:t>
            </a:r>
            <a:endParaRPr lang="en-US" sz="2250" kern="0" spc="-100">
              <a:solidFill>
                <a:srgbClr val="26272A"/>
              </a:solidFill>
              <a:latin typeface="에스코어 드림 4"/>
            </a:endParaRPr>
          </a:p>
          <a:p>
            <a:pPr algn="ctr"/>
            <a:r>
              <a:rPr lang="ko-KR" altLang="en-US" sz="2250" kern="0" spc="-100">
                <a:solidFill>
                  <a:srgbClr val="26272A"/>
                </a:solidFill>
                <a:latin typeface="에스코어 드림 4"/>
              </a:rPr>
              <a:t>재방문율 데이터를</a:t>
            </a:r>
            <a:r>
              <a:rPr lang="en-US" altLang="ko-KR" sz="2250" kern="0" spc="-100">
                <a:solidFill>
                  <a:srgbClr val="26272A"/>
                </a:solidFill>
                <a:latin typeface="에스코어 드림 4"/>
              </a:rPr>
              <a:t> </a:t>
            </a:r>
            <a:endParaRPr lang="en-US" sz="2250" kern="0" spc="-100">
              <a:solidFill>
                <a:srgbClr val="26272A"/>
              </a:solidFill>
              <a:latin typeface="에스코어 드림 4"/>
            </a:endParaRPr>
          </a:p>
          <a:p>
            <a:pPr algn="ctr"/>
            <a:r>
              <a:rPr lang="en-US" altLang="ko-KR" sz="2250" kern="0" spc="-100" err="1">
                <a:solidFill>
                  <a:srgbClr val="26272A"/>
                </a:solidFill>
                <a:latin typeface="에스코어 드림 4"/>
              </a:rPr>
              <a:t>지도</a:t>
            </a:r>
            <a:r>
              <a:rPr lang="en-US" altLang="ko-KR" sz="2250" kern="0" spc="-100">
                <a:solidFill>
                  <a:srgbClr val="26272A"/>
                </a:solidFill>
                <a:latin typeface="에스코어 드림 4"/>
              </a:rPr>
              <a:t> </a:t>
            </a:r>
            <a:r>
              <a:rPr lang="en-US" altLang="ko-KR" sz="2250" kern="0" spc="-100" err="1">
                <a:solidFill>
                  <a:srgbClr val="26272A"/>
                </a:solidFill>
                <a:latin typeface="에스코어 드림 4"/>
              </a:rPr>
              <a:t>상에</a:t>
            </a:r>
            <a:r>
              <a:rPr lang="en-US" altLang="ko-KR" sz="2250" kern="0" spc="-100">
                <a:solidFill>
                  <a:srgbClr val="26272A"/>
                </a:solidFill>
                <a:latin typeface="에스코어 드림 4"/>
              </a:rPr>
              <a:t> </a:t>
            </a:r>
            <a:r>
              <a:rPr lang="en-US" altLang="ko-KR" sz="2250" kern="0" spc="-100" err="1">
                <a:solidFill>
                  <a:srgbClr val="26272A"/>
                </a:solidFill>
                <a:latin typeface="에스코어 드림 4"/>
              </a:rPr>
              <a:t>시각화하여</a:t>
            </a:r>
            <a:r>
              <a:rPr lang="en-US" altLang="ko-KR" sz="2250" kern="0" spc="-100">
                <a:solidFill>
                  <a:srgbClr val="26272A"/>
                </a:solidFill>
                <a:latin typeface="에스코어 드림 4"/>
              </a:rPr>
              <a:t> </a:t>
            </a:r>
          </a:p>
          <a:p>
            <a:pPr algn="ctr"/>
            <a:r>
              <a:rPr lang="en-US" altLang="ko-KR" sz="2250" kern="0" spc="-100" err="1">
                <a:solidFill>
                  <a:srgbClr val="26272A"/>
                </a:solidFill>
                <a:latin typeface="에스코어 드림 4"/>
              </a:rPr>
              <a:t>알아보기</a:t>
            </a:r>
            <a:r>
              <a:rPr lang="en-US" altLang="ko-KR" sz="2250" kern="0" spc="-100">
                <a:solidFill>
                  <a:srgbClr val="26272A"/>
                </a:solidFill>
                <a:latin typeface="에스코어 드림 4"/>
              </a:rPr>
              <a:t> </a:t>
            </a:r>
            <a:r>
              <a:rPr lang="en-US" altLang="ko-KR" sz="2250" kern="0" spc="-100" err="1">
                <a:solidFill>
                  <a:srgbClr val="26272A"/>
                </a:solidFill>
                <a:latin typeface="에스코어 드림 4"/>
              </a:rPr>
              <a:t>쉽게</a:t>
            </a:r>
            <a:r>
              <a:rPr lang="en-US" altLang="ko-KR" sz="2250" kern="0" spc="-100">
                <a:solidFill>
                  <a:srgbClr val="26272A"/>
                </a:solidFill>
                <a:latin typeface="에스코어 드림 4"/>
              </a:rPr>
              <a:t> </a:t>
            </a:r>
            <a:r>
              <a:rPr lang="en-US" altLang="ko-KR" sz="2250" kern="0" spc="-100" err="1">
                <a:solidFill>
                  <a:srgbClr val="26272A"/>
                </a:solidFill>
                <a:latin typeface="에스코어 드림 4"/>
              </a:rPr>
              <a:t>만들었다</a:t>
            </a:r>
            <a:r>
              <a:rPr lang="en-US" altLang="ko-KR" sz="2250" kern="0" spc="-100">
                <a:solidFill>
                  <a:srgbClr val="26272A"/>
                </a:solidFill>
                <a:latin typeface="에스코어 드림 4"/>
              </a:rPr>
              <a:t>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351448" y="6544919"/>
            <a:ext cx="3712237" cy="45713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3200" b="1" kern="0" spc="-100" err="1">
                <a:solidFill>
                  <a:srgbClr val="26272A"/>
                </a:solidFill>
                <a:latin typeface="에스코어 드림 6"/>
              </a:rPr>
              <a:t>다크투어리즘</a:t>
            </a:r>
            <a:r>
              <a:rPr lang="ko-KR" altLang="en-US" sz="3200" b="1" kern="0" spc="-100">
                <a:solidFill>
                  <a:srgbClr val="26272A"/>
                </a:solidFill>
                <a:latin typeface="에스코어 드림 6"/>
              </a:rPr>
              <a:t> 소개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3282054" y="6551409"/>
            <a:ext cx="3712237" cy="45713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3200" b="1" kern="0" spc="-100">
                <a:solidFill>
                  <a:srgbClr val="26272A"/>
                </a:solidFill>
                <a:latin typeface="에스코어 드림 6"/>
              </a:rPr>
              <a:t>웹페이지로 구현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F62ABC-4CDE-4BEA-8B40-1DBB095E0398}"/>
              </a:ext>
            </a:extLst>
          </p:cNvPr>
          <p:cNvGrpSpPr/>
          <p:nvPr/>
        </p:nvGrpSpPr>
        <p:grpSpPr>
          <a:xfrm>
            <a:off x="6466069" y="4531842"/>
            <a:ext cx="1695125" cy="1789255"/>
            <a:chOff x="6748458" y="4531842"/>
            <a:chExt cx="1695125" cy="1789255"/>
          </a:xfrm>
        </p:grpSpPr>
        <p:pic>
          <p:nvPicPr>
            <p:cNvPr id="37" name="Object 11">
              <a:extLst>
                <a:ext uri="{FF2B5EF4-FFF2-40B4-BE49-F238E27FC236}">
                  <a16:creationId xmlns:a16="http://schemas.microsoft.com/office/drawing/2014/main" id="{88CF0063-AC28-40DD-BCFF-DF667E638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8458" y="4531842"/>
              <a:ext cx="1695125" cy="17892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5661" y="5003127"/>
              <a:ext cx="858734" cy="84528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07" name="그룹 1007"/>
          <p:cNvGrpSpPr/>
          <p:nvPr/>
        </p:nvGrpSpPr>
        <p:grpSpPr>
          <a:xfrm>
            <a:off x="10907489" y="5165076"/>
            <a:ext cx="697142" cy="526991"/>
            <a:chOff x="11230219" y="5165076"/>
            <a:chExt cx="697142" cy="5269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0219" y="5165076"/>
              <a:ext cx="697142" cy="5269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755395" y="5115295"/>
            <a:ext cx="674286" cy="626553"/>
            <a:chOff x="15105019" y="5115295"/>
            <a:chExt cx="674286" cy="6265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05019" y="5115295"/>
              <a:ext cx="674286" cy="626553"/>
            </a:xfrm>
            <a:prstGeom prst="rect">
              <a:avLst/>
            </a:prstGeom>
          </p:spPr>
        </p:pic>
      </p:grpSp>
      <p:sp>
        <p:nvSpPr>
          <p:cNvPr id="4" name="Object 5">
            <a:extLst>
              <a:ext uri="{FF2B5EF4-FFF2-40B4-BE49-F238E27FC236}">
                <a16:creationId xmlns:a16="http://schemas.microsoft.com/office/drawing/2014/main" id="{5568B1E5-3DF3-4072-BB2B-6A5F731986D7}"/>
              </a:ext>
            </a:extLst>
          </p:cNvPr>
          <p:cNvSpPr txBox="1"/>
          <p:nvPr/>
        </p:nvSpPr>
        <p:spPr>
          <a:xfrm>
            <a:off x="6129662" y="2007062"/>
            <a:ext cx="6503889" cy="125711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endParaRPr lang="en-US" sz="7300" kern="0" spc="-200">
              <a:solidFill>
                <a:srgbClr val="26272A"/>
              </a:solidFill>
              <a:latin typeface="나눔스퀘어 ExtraBold"/>
            </a:endParaRPr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6EE6ACF8-8D6F-41CA-BF65-0D2AD71FFD5E}"/>
              </a:ext>
            </a:extLst>
          </p:cNvPr>
          <p:cNvGrpSpPr/>
          <p:nvPr/>
        </p:nvGrpSpPr>
        <p:grpSpPr>
          <a:xfrm>
            <a:off x="6205853" y="3057294"/>
            <a:ext cx="1346667" cy="493714"/>
            <a:chOff x="2279312" y="3164870"/>
            <a:chExt cx="1346667" cy="493714"/>
          </a:xfrm>
        </p:grpSpPr>
        <p:pic>
          <p:nvPicPr>
            <p:cNvPr id="31" name="Object 7">
              <a:extLst>
                <a:ext uri="{FF2B5EF4-FFF2-40B4-BE49-F238E27FC236}">
                  <a16:creationId xmlns:a16="http://schemas.microsoft.com/office/drawing/2014/main" id="{10B57869-8C4E-4F18-B790-FEF00F3A6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8" name="Object 5">
            <a:extLst>
              <a:ext uri="{FF2B5EF4-FFF2-40B4-BE49-F238E27FC236}">
                <a16:creationId xmlns:a16="http://schemas.microsoft.com/office/drawing/2014/main" id="{8DBA1825-0423-49FA-87AD-E549193C2B4F}"/>
              </a:ext>
            </a:extLst>
          </p:cNvPr>
          <p:cNvSpPr txBox="1"/>
          <p:nvPr/>
        </p:nvSpPr>
        <p:spPr>
          <a:xfrm>
            <a:off x="6134144" y="2024993"/>
            <a:ext cx="6503889" cy="125711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7200" b="1" spc="300">
                <a:latin typeface="나눔바른고딕" panose="020B0603020101020101" pitchFamily="50" charset="-127"/>
                <a:ea typeface="나눔바른고딕"/>
              </a:rPr>
              <a:t>작품 요약</a:t>
            </a:r>
            <a:endParaRPr lang="ko-KR" altLang="en-US" sz="7200" b="1" spc="3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CA928E5-AA91-4937-A988-996949FA32D6}"/>
              </a:ext>
            </a:extLst>
          </p:cNvPr>
          <p:cNvGrpSpPr/>
          <p:nvPr/>
        </p:nvGrpSpPr>
        <p:grpSpPr>
          <a:xfrm>
            <a:off x="10338822" y="4531842"/>
            <a:ext cx="1695125" cy="1789255"/>
            <a:chOff x="6748458" y="4531842"/>
            <a:chExt cx="1695125" cy="1789255"/>
          </a:xfrm>
        </p:grpSpPr>
        <p:pic>
          <p:nvPicPr>
            <p:cNvPr id="28" name="Object 11">
              <a:extLst>
                <a:ext uri="{FF2B5EF4-FFF2-40B4-BE49-F238E27FC236}">
                  <a16:creationId xmlns:a16="http://schemas.microsoft.com/office/drawing/2014/main" id="{38658A08-574D-4581-8B15-B826E2C62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8458" y="4531842"/>
              <a:ext cx="1695125" cy="17892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Object 22">
              <a:extLst>
                <a:ext uri="{FF2B5EF4-FFF2-40B4-BE49-F238E27FC236}">
                  <a16:creationId xmlns:a16="http://schemas.microsoft.com/office/drawing/2014/main" id="{033B5A9A-E29A-4D97-9D18-869E1E81A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82384" y="5003127"/>
              <a:ext cx="845287" cy="84528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AF66442-E33C-411C-AB0F-CC9E4E08D9A8}"/>
              </a:ext>
            </a:extLst>
          </p:cNvPr>
          <p:cNvGrpSpPr/>
          <p:nvPr/>
        </p:nvGrpSpPr>
        <p:grpSpPr>
          <a:xfrm>
            <a:off x="14319152" y="4531841"/>
            <a:ext cx="1695125" cy="1789255"/>
            <a:chOff x="6748458" y="4531842"/>
            <a:chExt cx="1695125" cy="1789255"/>
          </a:xfrm>
        </p:grpSpPr>
        <p:pic>
          <p:nvPicPr>
            <p:cNvPr id="34" name="Object 11">
              <a:extLst>
                <a:ext uri="{FF2B5EF4-FFF2-40B4-BE49-F238E27FC236}">
                  <a16:creationId xmlns:a16="http://schemas.microsoft.com/office/drawing/2014/main" id="{B1134C7F-F51C-464D-8AA3-10484B528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8458" y="4531842"/>
              <a:ext cx="1695125" cy="17892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Object 22">
              <a:extLst>
                <a:ext uri="{FF2B5EF4-FFF2-40B4-BE49-F238E27FC236}">
                  <a16:creationId xmlns:a16="http://schemas.microsoft.com/office/drawing/2014/main" id="{B92698BF-BA4B-4744-857A-1D6CEE33C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82384" y="5003127"/>
              <a:ext cx="845287" cy="84528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8" name="Object 11">
            <a:extLst>
              <a:ext uri="{FF2B5EF4-FFF2-40B4-BE49-F238E27FC236}">
                <a16:creationId xmlns:a16="http://schemas.microsoft.com/office/drawing/2014/main" id="{DD638810-6EAE-48DC-B674-7B4D99C05728}"/>
              </a:ext>
            </a:extLst>
          </p:cNvPr>
          <p:cNvSpPr txBox="1"/>
          <p:nvPr/>
        </p:nvSpPr>
        <p:spPr>
          <a:xfrm>
            <a:off x="9103736" y="7135186"/>
            <a:ext cx="4138739" cy="185909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2250" kern="0" spc="-100">
                <a:solidFill>
                  <a:srgbClr val="26272A"/>
                </a:solidFill>
                <a:latin typeface="에스코어 드림 4"/>
              </a:rPr>
              <a:t>제주에 있는 </a:t>
            </a:r>
            <a:r>
              <a:rPr lang="ko-KR" altLang="en-US" sz="2250" kern="0" spc="-100" err="1">
                <a:solidFill>
                  <a:srgbClr val="26272A"/>
                </a:solidFill>
                <a:latin typeface="에스코어 드림 4"/>
              </a:rPr>
              <a:t>다크투어리즘</a:t>
            </a:r>
            <a:endParaRPr lang="ko-KR" altLang="en-US" sz="2250" kern="0" spc="-100">
              <a:solidFill>
                <a:srgbClr val="26272A"/>
              </a:solidFill>
              <a:latin typeface="에스코어 드림 4"/>
            </a:endParaRPr>
          </a:p>
          <a:p>
            <a:pPr algn="ctr"/>
            <a:r>
              <a:rPr lang="ko-KR" altLang="en-US" sz="2250" kern="0" spc="-100">
                <a:solidFill>
                  <a:srgbClr val="26272A"/>
                </a:solidFill>
                <a:latin typeface="에스코어 드림 4"/>
              </a:rPr>
              <a:t>장소들을 소개하여 한국과</a:t>
            </a:r>
          </a:p>
          <a:p>
            <a:pPr algn="ctr"/>
            <a:r>
              <a:rPr lang="ko-KR" altLang="en-US" sz="2250" kern="0" spc="-100">
                <a:solidFill>
                  <a:srgbClr val="26272A"/>
                </a:solidFill>
                <a:latin typeface="에스코어 드림 4"/>
              </a:rPr>
              <a:t>제주의 아픈 역사가 널리</a:t>
            </a:r>
          </a:p>
          <a:p>
            <a:pPr algn="ctr"/>
            <a:r>
              <a:rPr lang="ko-KR" altLang="en-US" sz="2250" kern="0" spc="-100">
                <a:solidFill>
                  <a:srgbClr val="26272A"/>
                </a:solidFill>
                <a:latin typeface="에스코어 드림 4"/>
              </a:rPr>
              <a:t>알려질 수 있게 만들었다.</a:t>
            </a:r>
          </a:p>
        </p:txBody>
      </p:sp>
      <p:sp>
        <p:nvSpPr>
          <p:cNvPr id="39" name="Object 11">
            <a:extLst>
              <a:ext uri="{FF2B5EF4-FFF2-40B4-BE49-F238E27FC236}">
                <a16:creationId xmlns:a16="http://schemas.microsoft.com/office/drawing/2014/main" id="{6393E0CC-9AEA-43AC-8A2E-41B1E11AF4C2}"/>
              </a:ext>
            </a:extLst>
          </p:cNvPr>
          <p:cNvSpPr txBox="1"/>
          <p:nvPr/>
        </p:nvSpPr>
        <p:spPr>
          <a:xfrm>
            <a:off x="13039586" y="7135186"/>
            <a:ext cx="4138739" cy="185909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2250" kern="0" spc="-100">
                <a:solidFill>
                  <a:srgbClr val="26272A"/>
                </a:solidFill>
                <a:latin typeface="에스코어 드림 4"/>
              </a:rPr>
              <a:t>향후 프로젝트 발전을</a:t>
            </a:r>
          </a:p>
          <a:p>
            <a:pPr algn="ctr"/>
            <a:r>
              <a:rPr lang="ko-KR" altLang="en-US" sz="2250" kern="0" spc="-100">
                <a:solidFill>
                  <a:srgbClr val="26272A"/>
                </a:solidFill>
                <a:latin typeface="에스코어 드림 4"/>
              </a:rPr>
              <a:t>고려하여 접근성이 좋은</a:t>
            </a:r>
          </a:p>
          <a:p>
            <a:pPr algn="ctr"/>
            <a:r>
              <a:rPr lang="ko-KR" altLang="en-US" sz="2250" kern="0" spc="-100">
                <a:solidFill>
                  <a:srgbClr val="26272A"/>
                </a:solidFill>
                <a:latin typeface="에스코어 드림 4"/>
              </a:rPr>
              <a:t>웹페이지로 작품 내용을 </a:t>
            </a:r>
          </a:p>
          <a:p>
            <a:pPr algn="ctr"/>
            <a:r>
              <a:rPr lang="ko-KR" altLang="en-US" sz="2250" kern="0" spc="-100" err="1">
                <a:solidFill>
                  <a:srgbClr val="26272A"/>
                </a:solidFill>
                <a:latin typeface="에스코어 드림 4"/>
              </a:rPr>
              <a:t>구현해두었다</a:t>
            </a:r>
            <a:r>
              <a:rPr lang="ko-KR" altLang="en-US" sz="2250" kern="0" spc="-100">
                <a:solidFill>
                  <a:srgbClr val="26272A"/>
                </a:solidFill>
                <a:latin typeface="에스코어 드림 4"/>
              </a:rPr>
              <a:t>.</a:t>
            </a:r>
            <a:endParaRPr lang="ko-KR"/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9FB827FF-C9C2-4647-80F3-0319D86C1237}"/>
              </a:ext>
            </a:extLst>
          </p:cNvPr>
          <p:cNvSpPr txBox="1"/>
          <p:nvPr/>
        </p:nvSpPr>
        <p:spPr>
          <a:xfrm>
            <a:off x="13926784" y="9865005"/>
            <a:ext cx="4056416" cy="4219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r"/>
            <a:r>
              <a:rPr lang="ko-KR" altLang="en-US" sz="2400">
                <a:solidFill>
                  <a:srgbClr val="26272A"/>
                </a:solidFill>
                <a:latin typeface="에스코어 드림 4"/>
              </a:rPr>
              <a:t>  그림 출처</a:t>
            </a:r>
            <a:r>
              <a:rPr lang="en-US" altLang="ko-KR" sz="2400">
                <a:solidFill>
                  <a:srgbClr val="26272A"/>
                </a:solidFill>
                <a:latin typeface="에스코어 드림 4"/>
              </a:rPr>
              <a:t>: </a:t>
            </a:r>
            <a:r>
              <a:rPr lang="en-US" altLang="ko-KR" sz="2400" err="1">
                <a:solidFill>
                  <a:srgbClr val="26272A"/>
                </a:solidFill>
                <a:latin typeface="에스코어 드림 4"/>
              </a:rPr>
              <a:t>flaticon</a:t>
            </a:r>
            <a:endParaRPr lang="en-US" altLang="ko-KR" sz="2400">
              <a:solidFill>
                <a:srgbClr val="26272A"/>
              </a:solidFill>
              <a:latin typeface="에스코어 드림 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sp>
        <p:nvSpPr>
          <p:cNvPr id="4" name="Object 5">
            <a:extLst>
              <a:ext uri="{FF2B5EF4-FFF2-40B4-BE49-F238E27FC236}">
                <a16:creationId xmlns:a16="http://schemas.microsoft.com/office/drawing/2014/main" id="{5568B1E5-3DF3-4072-BB2B-6A5F731986D7}"/>
              </a:ext>
            </a:extLst>
          </p:cNvPr>
          <p:cNvSpPr txBox="1"/>
          <p:nvPr/>
        </p:nvSpPr>
        <p:spPr>
          <a:xfrm>
            <a:off x="6129662" y="2007062"/>
            <a:ext cx="6503889" cy="125711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endParaRPr lang="en-US" sz="7300" kern="0" spc="-200">
              <a:solidFill>
                <a:srgbClr val="26272A"/>
              </a:solidFill>
              <a:latin typeface="나눔스퀘어 ExtraBold"/>
            </a:endParaRPr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6EE6ACF8-8D6F-41CA-BF65-0D2AD71FFD5E}"/>
              </a:ext>
            </a:extLst>
          </p:cNvPr>
          <p:cNvGrpSpPr/>
          <p:nvPr/>
        </p:nvGrpSpPr>
        <p:grpSpPr>
          <a:xfrm>
            <a:off x="6205853" y="3057294"/>
            <a:ext cx="1346667" cy="493714"/>
            <a:chOff x="2279312" y="3164870"/>
            <a:chExt cx="1346667" cy="493714"/>
          </a:xfrm>
        </p:grpSpPr>
        <p:pic>
          <p:nvPicPr>
            <p:cNvPr id="31" name="Object 7">
              <a:extLst>
                <a:ext uri="{FF2B5EF4-FFF2-40B4-BE49-F238E27FC236}">
                  <a16:creationId xmlns:a16="http://schemas.microsoft.com/office/drawing/2014/main" id="{10B57869-8C4E-4F18-B790-FEF00F3A6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8" name="Object 5">
            <a:extLst>
              <a:ext uri="{FF2B5EF4-FFF2-40B4-BE49-F238E27FC236}">
                <a16:creationId xmlns:a16="http://schemas.microsoft.com/office/drawing/2014/main" id="{8DBA1825-0423-49FA-87AD-E549193C2B4F}"/>
              </a:ext>
            </a:extLst>
          </p:cNvPr>
          <p:cNvSpPr txBox="1"/>
          <p:nvPr/>
        </p:nvSpPr>
        <p:spPr>
          <a:xfrm>
            <a:off x="6134144" y="2011546"/>
            <a:ext cx="6745936" cy="1270558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7200" b="1" spc="300" dirty="0">
                <a:latin typeface="나눔바른고딕"/>
                <a:ea typeface="나눔바른고딕"/>
              </a:rPr>
              <a:t>작품 제작 과정</a:t>
            </a:r>
            <a:endParaRPr lang="ko-KR" altLang="en-US" sz="7200" b="1" spc="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A311520-4914-4AEB-B895-52256448BD42}"/>
              </a:ext>
            </a:extLst>
          </p:cNvPr>
          <p:cNvSpPr txBox="1"/>
          <p:nvPr/>
        </p:nvSpPr>
        <p:spPr>
          <a:xfrm>
            <a:off x="7635733" y="3051456"/>
            <a:ext cx="5007453" cy="75026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3600" dirty="0">
                <a:latin typeface="맑은 고딕"/>
                <a:ea typeface="맑은 고딕"/>
                <a:cs typeface="Calibri"/>
              </a:rPr>
              <a:t>사용된 도구</a:t>
            </a: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BD4B8C48-EC51-4C32-85FF-47AC8EC263EF}"/>
              </a:ext>
            </a:extLst>
          </p:cNvPr>
          <p:cNvSpPr txBox="1"/>
          <p:nvPr/>
        </p:nvSpPr>
        <p:spPr>
          <a:xfrm>
            <a:off x="5373790" y="6544919"/>
            <a:ext cx="3712237" cy="45713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3200" b="1" kern="0" spc="-100" dirty="0">
                <a:solidFill>
                  <a:srgbClr val="26272A"/>
                </a:solidFill>
                <a:latin typeface="에스코어 드림 6"/>
              </a:rPr>
              <a:t>Microsoft Excel</a:t>
            </a: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19758964-8292-4A96-B9CC-615128FE8D90}"/>
              </a:ext>
            </a:extLst>
          </p:cNvPr>
          <p:cNvSpPr txBox="1"/>
          <p:nvPr/>
        </p:nvSpPr>
        <p:spPr>
          <a:xfrm>
            <a:off x="5117889" y="7135185"/>
            <a:ext cx="4138739" cy="185909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endParaRPr lang="ko-KR" altLang="en-US" sz="2250" kern="0" spc="-100" dirty="0">
              <a:solidFill>
                <a:srgbClr val="26272A"/>
              </a:solidFill>
              <a:latin typeface="에스코어 드림 4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4F5A4370-D4A5-473B-9B7B-EF4B2F2E4F58}"/>
              </a:ext>
            </a:extLst>
          </p:cNvPr>
          <p:cNvSpPr txBox="1"/>
          <p:nvPr/>
        </p:nvSpPr>
        <p:spPr>
          <a:xfrm>
            <a:off x="9351448" y="6544919"/>
            <a:ext cx="3712237" cy="45713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3200" b="1" kern="0" spc="-100" dirty="0">
                <a:solidFill>
                  <a:srgbClr val="26272A"/>
                </a:solidFill>
                <a:latin typeface="에스코어 드림 6"/>
              </a:rPr>
              <a:t>Google </a:t>
            </a:r>
            <a:r>
              <a:rPr lang="ko-KR" altLang="en-US" sz="3200" b="1" kern="0" spc="-100" dirty="0" err="1">
                <a:solidFill>
                  <a:srgbClr val="26272A"/>
                </a:solidFill>
                <a:latin typeface="에스코어 드림 6"/>
              </a:rPr>
              <a:t>Colab</a:t>
            </a:r>
            <a:endParaRPr lang="ko-KR" sz="3200" kern="0" spc="-100" dirty="0" err="1">
              <a:ea typeface="+mn-lt"/>
              <a:cs typeface="+mn-lt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143E5AC6-AB3D-4EEC-BE34-0253A55982E6}"/>
              </a:ext>
            </a:extLst>
          </p:cNvPr>
          <p:cNvSpPr txBox="1"/>
          <p:nvPr/>
        </p:nvSpPr>
        <p:spPr>
          <a:xfrm>
            <a:off x="13282054" y="6551409"/>
            <a:ext cx="3712237" cy="45713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ko-KR" altLang="en-US" sz="3200" b="1" kern="0" spc="-100" dirty="0" err="1">
                <a:solidFill>
                  <a:srgbClr val="26272A"/>
                </a:solidFill>
                <a:latin typeface="에스코어 드림 6"/>
              </a:rPr>
              <a:t>Sublime</a:t>
            </a:r>
            <a:r>
              <a:rPr lang="ko-KR" altLang="en-US" sz="3200" b="1" kern="0" spc="-100" dirty="0">
                <a:solidFill>
                  <a:srgbClr val="26272A"/>
                </a:solidFill>
                <a:latin typeface="에스코어 드림 6"/>
              </a:rPr>
              <a:t> </a:t>
            </a:r>
            <a:r>
              <a:rPr lang="ko-KR" altLang="en-US" sz="3200" b="1" kern="0" spc="-100" dirty="0" err="1">
                <a:solidFill>
                  <a:srgbClr val="26272A"/>
                </a:solidFill>
                <a:latin typeface="에스코어 드림 6"/>
              </a:rPr>
              <a:t>Text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C5B6794-AAA3-4201-AD70-CD7A26680DD3}"/>
              </a:ext>
            </a:extLst>
          </p:cNvPr>
          <p:cNvGrpSpPr/>
          <p:nvPr/>
        </p:nvGrpSpPr>
        <p:grpSpPr>
          <a:xfrm>
            <a:off x="6466069" y="4531842"/>
            <a:ext cx="1695125" cy="1789255"/>
            <a:chOff x="6748458" y="4531842"/>
            <a:chExt cx="1695125" cy="1789255"/>
          </a:xfrm>
        </p:grpSpPr>
        <p:pic>
          <p:nvPicPr>
            <p:cNvPr id="45" name="Object 11">
              <a:extLst>
                <a:ext uri="{FF2B5EF4-FFF2-40B4-BE49-F238E27FC236}">
                  <a16:creationId xmlns:a16="http://schemas.microsoft.com/office/drawing/2014/main" id="{16525741-F8BA-4498-ACD2-49DF36C76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48458" y="4531842"/>
              <a:ext cx="1695125" cy="17892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Object 22">
              <a:extLst>
                <a:ext uri="{FF2B5EF4-FFF2-40B4-BE49-F238E27FC236}">
                  <a16:creationId xmlns:a16="http://schemas.microsoft.com/office/drawing/2014/main" id="{DBD24D2B-8EC0-4D96-A45A-146A4CE50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7743" y="4883636"/>
              <a:ext cx="1141122" cy="109771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A2C85203-D665-452E-8589-AA32A0C94FCF}"/>
              </a:ext>
            </a:extLst>
          </p:cNvPr>
          <p:cNvGrpSpPr/>
          <p:nvPr/>
        </p:nvGrpSpPr>
        <p:grpSpPr>
          <a:xfrm>
            <a:off x="10907489" y="5165076"/>
            <a:ext cx="697142" cy="526991"/>
            <a:chOff x="11230219" y="5165076"/>
            <a:chExt cx="697142" cy="526991"/>
          </a:xfrm>
        </p:grpSpPr>
        <p:pic>
          <p:nvPicPr>
            <p:cNvPr id="48" name="Object 28">
              <a:extLst>
                <a:ext uri="{FF2B5EF4-FFF2-40B4-BE49-F238E27FC236}">
                  <a16:creationId xmlns:a16="http://schemas.microsoft.com/office/drawing/2014/main" id="{DED14684-5FD7-4DDC-A4D9-624F0E139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30219" y="5165076"/>
              <a:ext cx="697142" cy="526991"/>
            </a:xfrm>
            <a:prstGeom prst="rect">
              <a:avLst/>
            </a:prstGeom>
          </p:spPr>
        </p:pic>
      </p:grpSp>
      <p:grpSp>
        <p:nvGrpSpPr>
          <p:cNvPr id="21" name="그룹 1009">
            <a:extLst>
              <a:ext uri="{FF2B5EF4-FFF2-40B4-BE49-F238E27FC236}">
                <a16:creationId xmlns:a16="http://schemas.microsoft.com/office/drawing/2014/main" id="{9B715CCD-B405-4D6C-ACF3-F40CF332847B}"/>
              </a:ext>
            </a:extLst>
          </p:cNvPr>
          <p:cNvGrpSpPr/>
          <p:nvPr/>
        </p:nvGrpSpPr>
        <p:grpSpPr>
          <a:xfrm>
            <a:off x="14755395" y="5115295"/>
            <a:ext cx="674286" cy="626553"/>
            <a:chOff x="15105019" y="5115295"/>
            <a:chExt cx="674286" cy="626553"/>
          </a:xfrm>
        </p:grpSpPr>
        <p:pic>
          <p:nvPicPr>
            <p:cNvPr id="50" name="Object 34">
              <a:extLst>
                <a:ext uri="{FF2B5EF4-FFF2-40B4-BE49-F238E27FC236}">
                  <a16:creationId xmlns:a16="http://schemas.microsoft.com/office/drawing/2014/main" id="{97863B79-9522-490D-B1B7-BF5EE106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05019" y="5115295"/>
              <a:ext cx="674286" cy="626553"/>
            </a:xfrm>
            <a:prstGeom prst="rect">
              <a:avLst/>
            </a:prstGeom>
          </p:spPr>
        </p:pic>
      </p:grpSp>
      <p:pic>
        <p:nvPicPr>
          <p:cNvPr id="52" name="Object 11">
            <a:extLst>
              <a:ext uri="{FF2B5EF4-FFF2-40B4-BE49-F238E27FC236}">
                <a16:creationId xmlns:a16="http://schemas.microsoft.com/office/drawing/2014/main" id="{7E13F78E-4F40-4B19-9BFA-B8E38D207D0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38822" y="4531842"/>
            <a:ext cx="1695125" cy="1789255"/>
          </a:xfrm>
          <a:prstGeom prst="rect">
            <a:avLst/>
          </a:prstGeom>
          <a:ln>
            <a:noFill/>
          </a:ln>
        </p:spPr>
      </p:pic>
      <p:pic>
        <p:nvPicPr>
          <p:cNvPr id="55" name="Object 11">
            <a:extLst>
              <a:ext uri="{FF2B5EF4-FFF2-40B4-BE49-F238E27FC236}">
                <a16:creationId xmlns:a16="http://schemas.microsoft.com/office/drawing/2014/main" id="{E0F51F84-85A9-4116-8FB5-C1B97AA19A3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19152" y="4531841"/>
            <a:ext cx="1695125" cy="1789255"/>
          </a:xfrm>
          <a:prstGeom prst="rect">
            <a:avLst/>
          </a:prstGeom>
          <a:ln>
            <a:noFill/>
          </a:ln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07CA275D-4634-43D1-A8C1-0D73753CC696}"/>
              </a:ext>
            </a:extLst>
          </p:cNvPr>
          <p:cNvSpPr/>
          <p:nvPr/>
        </p:nvSpPr>
        <p:spPr>
          <a:xfrm>
            <a:off x="6723529" y="4861112"/>
            <a:ext cx="1245298" cy="135492"/>
          </a:xfrm>
          <a:prstGeom prst="rect">
            <a:avLst/>
          </a:prstGeom>
          <a:solidFill>
            <a:srgbClr val="DE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60">
            <a:extLst>
              <a:ext uri="{FF2B5EF4-FFF2-40B4-BE49-F238E27FC236}">
                <a16:creationId xmlns:a16="http://schemas.microsoft.com/office/drawing/2014/main" id="{E442B1E6-FEBB-46F5-B519-0DE5F5B89B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740" t="32531" r="51663" b="17948"/>
          <a:stretch/>
        </p:blipFill>
        <p:spPr>
          <a:xfrm>
            <a:off x="14703556" y="4986914"/>
            <a:ext cx="915739" cy="889419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CDA6BAFD-0AA6-4F2D-BA74-D2FD4E8404B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402" t="19608" r="20106" b="30392"/>
          <a:stretch/>
        </p:blipFill>
        <p:spPr>
          <a:xfrm>
            <a:off x="10521387" y="5072850"/>
            <a:ext cx="1336602" cy="5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32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사용자 지정</PresentationFormat>
  <Slides>18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revision>1358</cp:revision>
  <dcterms:created xsi:type="dcterms:W3CDTF">2020-11-25T17:17:11Z</dcterms:created>
  <dcterms:modified xsi:type="dcterms:W3CDTF">2020-11-28T09:11:00Z</dcterms:modified>
</cp:coreProperties>
</file>